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58" r:id="rId2"/>
    <p:sldMasterId id="2147483664" r:id="rId3"/>
    <p:sldMasterId id="2147483670" r:id="rId4"/>
  </p:sldMasterIdLst>
  <p:notesMasterIdLst>
    <p:notesMasterId r:id="rId42"/>
  </p:notesMasterIdLst>
  <p:handoutMasterIdLst>
    <p:handoutMasterId r:id="rId43"/>
  </p:handoutMasterIdLst>
  <p:sldIdLst>
    <p:sldId id="256" r:id="rId5"/>
    <p:sldId id="277"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22" r:id="rId25"/>
    <p:sldId id="304" r:id="rId26"/>
    <p:sldId id="305" r:id="rId27"/>
    <p:sldId id="306" r:id="rId28"/>
    <p:sldId id="307" r:id="rId29"/>
    <p:sldId id="323" r:id="rId30"/>
    <p:sldId id="324" r:id="rId31"/>
    <p:sldId id="309" r:id="rId32"/>
    <p:sldId id="325" r:id="rId33"/>
    <p:sldId id="326" r:id="rId34"/>
    <p:sldId id="310" r:id="rId35"/>
    <p:sldId id="311" r:id="rId36"/>
    <p:sldId id="312" r:id="rId37"/>
    <p:sldId id="313" r:id="rId38"/>
    <p:sldId id="327" r:id="rId39"/>
    <p:sldId id="320" r:id="rId40"/>
    <p:sldId id="280" r:id="rId41"/>
  </p:sldIdLst>
  <p:sldSz cx="9144000" cy="6858000" type="screen4x3"/>
  <p:notesSz cx="6858000" cy="9144000"/>
  <p:defaultTextStyle>
    <a:defPPr>
      <a:defRPr lang="it-IT"/>
    </a:defPPr>
    <a:lvl1pPr marL="0" algn="l" defTabSz="456805" rtl="0" eaLnBrk="1" latinLnBrk="0" hangingPunct="1">
      <a:defRPr sz="1800" kern="1200">
        <a:solidFill>
          <a:schemeClr val="tx1"/>
        </a:solidFill>
        <a:latin typeface="+mn-lt"/>
        <a:ea typeface="+mn-ea"/>
        <a:cs typeface="+mn-cs"/>
      </a:defRPr>
    </a:lvl1pPr>
    <a:lvl2pPr marL="456805" algn="l" defTabSz="456805" rtl="0" eaLnBrk="1" latinLnBrk="0" hangingPunct="1">
      <a:defRPr sz="1800" kern="1200">
        <a:solidFill>
          <a:schemeClr val="tx1"/>
        </a:solidFill>
        <a:latin typeface="+mn-lt"/>
        <a:ea typeface="+mn-ea"/>
        <a:cs typeface="+mn-cs"/>
      </a:defRPr>
    </a:lvl2pPr>
    <a:lvl3pPr marL="913609" algn="l" defTabSz="456805" rtl="0" eaLnBrk="1" latinLnBrk="0" hangingPunct="1">
      <a:defRPr sz="1800" kern="1200">
        <a:solidFill>
          <a:schemeClr val="tx1"/>
        </a:solidFill>
        <a:latin typeface="+mn-lt"/>
        <a:ea typeface="+mn-ea"/>
        <a:cs typeface="+mn-cs"/>
      </a:defRPr>
    </a:lvl3pPr>
    <a:lvl4pPr marL="1370413" algn="l" defTabSz="456805" rtl="0" eaLnBrk="1" latinLnBrk="0" hangingPunct="1">
      <a:defRPr sz="1800" kern="1200">
        <a:solidFill>
          <a:schemeClr val="tx1"/>
        </a:solidFill>
        <a:latin typeface="+mn-lt"/>
        <a:ea typeface="+mn-ea"/>
        <a:cs typeface="+mn-cs"/>
      </a:defRPr>
    </a:lvl4pPr>
    <a:lvl5pPr marL="1827218" algn="l" defTabSz="456805" rtl="0" eaLnBrk="1" latinLnBrk="0" hangingPunct="1">
      <a:defRPr sz="1800" kern="1200">
        <a:solidFill>
          <a:schemeClr val="tx1"/>
        </a:solidFill>
        <a:latin typeface="+mn-lt"/>
        <a:ea typeface="+mn-ea"/>
        <a:cs typeface="+mn-cs"/>
      </a:defRPr>
    </a:lvl5pPr>
    <a:lvl6pPr marL="2284021" algn="l" defTabSz="456805" rtl="0" eaLnBrk="1" latinLnBrk="0" hangingPunct="1">
      <a:defRPr sz="1800" kern="1200">
        <a:solidFill>
          <a:schemeClr val="tx1"/>
        </a:solidFill>
        <a:latin typeface="+mn-lt"/>
        <a:ea typeface="+mn-ea"/>
        <a:cs typeface="+mn-cs"/>
      </a:defRPr>
    </a:lvl6pPr>
    <a:lvl7pPr marL="2740827" algn="l" defTabSz="456805" rtl="0" eaLnBrk="1" latinLnBrk="0" hangingPunct="1">
      <a:defRPr sz="1800" kern="1200">
        <a:solidFill>
          <a:schemeClr val="tx1"/>
        </a:solidFill>
        <a:latin typeface="+mn-lt"/>
        <a:ea typeface="+mn-ea"/>
        <a:cs typeface="+mn-cs"/>
      </a:defRPr>
    </a:lvl7pPr>
    <a:lvl8pPr marL="3197631" algn="l" defTabSz="456805" rtl="0" eaLnBrk="1" latinLnBrk="0" hangingPunct="1">
      <a:defRPr sz="1800" kern="1200">
        <a:solidFill>
          <a:schemeClr val="tx1"/>
        </a:solidFill>
        <a:latin typeface="+mn-lt"/>
        <a:ea typeface="+mn-ea"/>
        <a:cs typeface="+mn-cs"/>
      </a:defRPr>
    </a:lvl8pPr>
    <a:lvl9pPr marL="3654436" algn="l" defTabSz="4568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FC432C"/>
    <a:srgbClr val="38A4DF"/>
    <a:srgbClr val="15A2A9"/>
    <a:srgbClr val="9E007B"/>
    <a:srgbClr val="FB7B18"/>
    <a:srgbClr val="580E64"/>
    <a:srgbClr val="FFFFFF"/>
    <a:srgbClr val="C2002F"/>
    <a:srgbClr val="D700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9" autoAdjust="0"/>
    <p:restoredTop sz="99507" autoAdjust="0"/>
  </p:normalViewPr>
  <p:slideViewPr>
    <p:cSldViewPr snapToObjects="1">
      <p:cViewPr varScale="1">
        <p:scale>
          <a:sx n="71" d="100"/>
          <a:sy n="71" d="100"/>
        </p:scale>
        <p:origin x="-1260" y="-96"/>
      </p:cViewPr>
      <p:guideLst>
        <p:guide orient="horz" pos="4218"/>
        <p:guide pos="2812"/>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42" d="100"/>
          <a:sy n="142" d="100"/>
        </p:scale>
        <p:origin x="-465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7411D5-826D-6E4D-92AE-09324765AF95}" type="datetimeFigureOut">
              <a:rPr lang="it-IT" smtClean="0"/>
              <a:t>07/11/2015</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513C6A0-3C56-2C49-A82F-D0FC9F5B84EB}" type="slidenum">
              <a:rPr lang="it-IT" smtClean="0"/>
              <a:t>‹#›</a:t>
            </a:fld>
            <a:endParaRPr lang="it-IT"/>
          </a:p>
        </p:txBody>
      </p:sp>
    </p:spTree>
    <p:extLst>
      <p:ext uri="{BB962C8B-B14F-4D97-AF65-F5344CB8AC3E}">
        <p14:creationId xmlns:p14="http://schemas.microsoft.com/office/powerpoint/2010/main" val="7578317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Verdana"/>
              </a:defRPr>
            </a:lvl1pPr>
          </a:lstStyle>
          <a:p>
            <a:fld id="{1CA35A20-E29B-954D-9200-D67274DE94B0}" type="datetimeFigureOut">
              <a:rPr lang="en-US" smtClean="0"/>
              <a:pPr/>
              <a:t>11/7/2015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erdana"/>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Verdana"/>
              </a:defRPr>
            </a:lvl1pPr>
          </a:lstStyle>
          <a:p>
            <a:fld id="{2057F8A0-FA95-104F-B3C5-34528AF71FCE}" type="slidenum">
              <a:rPr lang="en-US" smtClean="0"/>
              <a:pPr/>
              <a:t>‹#›</a:t>
            </a:fld>
            <a:endParaRPr lang="en-US" dirty="0"/>
          </a:p>
        </p:txBody>
      </p:sp>
    </p:spTree>
    <p:extLst>
      <p:ext uri="{BB962C8B-B14F-4D97-AF65-F5344CB8AC3E}">
        <p14:creationId xmlns:p14="http://schemas.microsoft.com/office/powerpoint/2010/main" val="2614383020"/>
      </p:ext>
    </p:extLst>
  </p:cSld>
  <p:clrMap bg1="lt1" tx1="dk1" bg2="lt2" tx2="dk2" accent1="accent1" accent2="accent2" accent3="accent3" accent4="accent4" accent5="accent5" accent6="accent6" hlink="hlink" folHlink="folHlink"/>
  <p:hf hdr="0" ftr="0" dt="0"/>
  <p:notesStyle>
    <a:lvl1pPr marL="0" algn="l" defTabSz="400827" rtl="0" eaLnBrk="1" latinLnBrk="0" hangingPunct="1">
      <a:defRPr sz="1100" kern="1200">
        <a:solidFill>
          <a:schemeClr val="tx1"/>
        </a:solidFill>
        <a:latin typeface="Verdana"/>
        <a:ea typeface="+mn-ea"/>
        <a:cs typeface="+mn-cs"/>
      </a:defRPr>
    </a:lvl1pPr>
    <a:lvl2pPr marL="400827" algn="l" defTabSz="400827" rtl="0" eaLnBrk="1" latinLnBrk="0" hangingPunct="1">
      <a:defRPr sz="1100" kern="1200">
        <a:solidFill>
          <a:schemeClr val="tx1"/>
        </a:solidFill>
        <a:latin typeface="Verdana"/>
        <a:ea typeface="+mn-ea"/>
        <a:cs typeface="+mn-cs"/>
      </a:defRPr>
    </a:lvl2pPr>
    <a:lvl3pPr marL="801654" algn="l" defTabSz="400827" rtl="0" eaLnBrk="1" latinLnBrk="0" hangingPunct="1">
      <a:defRPr sz="1100" kern="1200">
        <a:solidFill>
          <a:schemeClr val="tx1"/>
        </a:solidFill>
        <a:latin typeface="Verdana"/>
        <a:ea typeface="+mn-ea"/>
        <a:cs typeface="+mn-cs"/>
      </a:defRPr>
    </a:lvl3pPr>
    <a:lvl4pPr marL="1202482" algn="l" defTabSz="400827" rtl="0" eaLnBrk="1" latinLnBrk="0" hangingPunct="1">
      <a:defRPr sz="1100" kern="1200">
        <a:solidFill>
          <a:schemeClr val="tx1"/>
        </a:solidFill>
        <a:latin typeface="Verdana"/>
        <a:ea typeface="+mn-ea"/>
        <a:cs typeface="+mn-cs"/>
      </a:defRPr>
    </a:lvl4pPr>
    <a:lvl5pPr marL="1603309" algn="l" defTabSz="400827" rtl="0" eaLnBrk="1" latinLnBrk="0" hangingPunct="1">
      <a:defRPr sz="1100" kern="1200">
        <a:solidFill>
          <a:schemeClr val="tx1"/>
        </a:solidFill>
        <a:latin typeface="Verdana"/>
        <a:ea typeface="+mn-ea"/>
        <a:cs typeface="+mn-cs"/>
      </a:defRPr>
    </a:lvl5pPr>
    <a:lvl6pPr marL="2004136" algn="l" defTabSz="400827" rtl="0" eaLnBrk="1" latinLnBrk="0" hangingPunct="1">
      <a:defRPr sz="1100" kern="1200">
        <a:solidFill>
          <a:schemeClr val="tx1"/>
        </a:solidFill>
        <a:latin typeface="+mn-lt"/>
        <a:ea typeface="+mn-ea"/>
        <a:cs typeface="+mn-cs"/>
      </a:defRPr>
    </a:lvl6pPr>
    <a:lvl7pPr marL="2404963" algn="l" defTabSz="400827" rtl="0" eaLnBrk="1" latinLnBrk="0" hangingPunct="1">
      <a:defRPr sz="1100" kern="1200">
        <a:solidFill>
          <a:schemeClr val="tx1"/>
        </a:solidFill>
        <a:latin typeface="+mn-lt"/>
        <a:ea typeface="+mn-ea"/>
        <a:cs typeface="+mn-cs"/>
      </a:defRPr>
    </a:lvl7pPr>
    <a:lvl8pPr marL="2805791" algn="l" defTabSz="400827" rtl="0" eaLnBrk="1" latinLnBrk="0" hangingPunct="1">
      <a:defRPr sz="1100" kern="1200">
        <a:solidFill>
          <a:schemeClr val="tx1"/>
        </a:solidFill>
        <a:latin typeface="+mn-lt"/>
        <a:ea typeface="+mn-ea"/>
        <a:cs typeface="+mn-cs"/>
      </a:defRPr>
    </a:lvl8pPr>
    <a:lvl9pPr marL="3206618" algn="l" defTabSz="4008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p:spPr>
        <p:txBody>
          <a:bodyPr/>
          <a:lstStyle>
            <a:lvl1pPr eaLnBrk="0" hangingPunct="0">
              <a:tabLst>
                <a:tab pos="0" algn="l"/>
                <a:tab pos="891723" algn="l"/>
                <a:tab pos="1783446" algn="l"/>
                <a:tab pos="2675169" algn="l"/>
                <a:tab pos="3566892" algn="l"/>
                <a:tab pos="4458614" algn="l"/>
                <a:tab pos="5350337" algn="l"/>
                <a:tab pos="6242060" algn="l"/>
                <a:tab pos="7133783" algn="l"/>
                <a:tab pos="8025506" algn="l"/>
                <a:tab pos="8917229" algn="l"/>
                <a:tab pos="9808952" algn="l"/>
              </a:tabLst>
              <a:defRPr>
                <a:solidFill>
                  <a:schemeClr val="bg1"/>
                </a:solidFill>
                <a:latin typeface="Arial" pitchFamily="34" charset="0"/>
                <a:ea typeface="Microsoft YaHei" pitchFamily="34" charset="-122"/>
              </a:defRPr>
            </a:lvl1pPr>
            <a:lvl2pPr eaLnBrk="0" hangingPunct="0">
              <a:tabLst>
                <a:tab pos="0" algn="l"/>
                <a:tab pos="891723" algn="l"/>
                <a:tab pos="1783446" algn="l"/>
                <a:tab pos="2675169" algn="l"/>
                <a:tab pos="3566892" algn="l"/>
                <a:tab pos="4458614" algn="l"/>
                <a:tab pos="5350337" algn="l"/>
                <a:tab pos="6242060" algn="l"/>
                <a:tab pos="7133783" algn="l"/>
                <a:tab pos="8025506" algn="l"/>
                <a:tab pos="8917229" algn="l"/>
                <a:tab pos="9808952" algn="l"/>
              </a:tabLst>
              <a:defRPr>
                <a:solidFill>
                  <a:schemeClr val="bg1"/>
                </a:solidFill>
                <a:latin typeface="Arial" pitchFamily="34" charset="0"/>
                <a:ea typeface="Microsoft YaHei" pitchFamily="34" charset="-122"/>
              </a:defRPr>
            </a:lvl2pPr>
            <a:lvl3pPr eaLnBrk="0" hangingPunct="0">
              <a:tabLst>
                <a:tab pos="0" algn="l"/>
                <a:tab pos="891723" algn="l"/>
                <a:tab pos="1783446" algn="l"/>
                <a:tab pos="2675169" algn="l"/>
                <a:tab pos="3566892" algn="l"/>
                <a:tab pos="4458614" algn="l"/>
                <a:tab pos="5350337" algn="l"/>
                <a:tab pos="6242060" algn="l"/>
                <a:tab pos="7133783" algn="l"/>
                <a:tab pos="8025506" algn="l"/>
                <a:tab pos="8917229" algn="l"/>
                <a:tab pos="9808952" algn="l"/>
              </a:tabLst>
              <a:defRPr>
                <a:solidFill>
                  <a:schemeClr val="bg1"/>
                </a:solidFill>
                <a:latin typeface="Arial" pitchFamily="34" charset="0"/>
                <a:ea typeface="Microsoft YaHei" pitchFamily="34" charset="-122"/>
              </a:defRPr>
            </a:lvl3pPr>
            <a:lvl4pPr eaLnBrk="0" hangingPunct="0">
              <a:tabLst>
                <a:tab pos="0" algn="l"/>
                <a:tab pos="891723" algn="l"/>
                <a:tab pos="1783446" algn="l"/>
                <a:tab pos="2675169" algn="l"/>
                <a:tab pos="3566892" algn="l"/>
                <a:tab pos="4458614" algn="l"/>
                <a:tab pos="5350337" algn="l"/>
                <a:tab pos="6242060" algn="l"/>
                <a:tab pos="7133783" algn="l"/>
                <a:tab pos="8025506" algn="l"/>
                <a:tab pos="8917229" algn="l"/>
                <a:tab pos="9808952" algn="l"/>
              </a:tabLst>
              <a:defRPr>
                <a:solidFill>
                  <a:schemeClr val="bg1"/>
                </a:solidFill>
                <a:latin typeface="Arial" pitchFamily="34" charset="0"/>
                <a:ea typeface="Microsoft YaHei" pitchFamily="34" charset="-122"/>
              </a:defRPr>
            </a:lvl4pPr>
            <a:lvl5pPr eaLnBrk="0" hangingPunct="0">
              <a:tabLst>
                <a:tab pos="0" algn="l"/>
                <a:tab pos="891723" algn="l"/>
                <a:tab pos="1783446" algn="l"/>
                <a:tab pos="2675169" algn="l"/>
                <a:tab pos="3566892" algn="l"/>
                <a:tab pos="4458614" algn="l"/>
                <a:tab pos="5350337" algn="l"/>
                <a:tab pos="6242060" algn="l"/>
                <a:tab pos="7133783" algn="l"/>
                <a:tab pos="8025506" algn="l"/>
                <a:tab pos="8917229" algn="l"/>
                <a:tab pos="9808952" algn="l"/>
              </a:tabLst>
              <a:defRPr>
                <a:solidFill>
                  <a:schemeClr val="bg1"/>
                </a:solidFill>
                <a:latin typeface="Arial" pitchFamily="34" charset="0"/>
                <a:ea typeface="Microsoft YaHei" pitchFamily="34" charset="-122"/>
              </a:defRPr>
            </a:lvl5pPr>
            <a:lvl6pPr marL="2452238" indent="-222931" defTabSz="445861" eaLnBrk="0" fontAlgn="base" hangingPunct="0">
              <a:spcBef>
                <a:spcPct val="0"/>
              </a:spcBef>
              <a:spcAft>
                <a:spcPct val="0"/>
              </a:spcAft>
              <a:buClr>
                <a:srgbClr val="000000"/>
              </a:buClr>
              <a:buSzPct val="100000"/>
              <a:buFont typeface="Times New Roman" pitchFamily="18" charset="0"/>
              <a:tabLst>
                <a:tab pos="0" algn="l"/>
                <a:tab pos="891723" algn="l"/>
                <a:tab pos="1783446" algn="l"/>
                <a:tab pos="2675169" algn="l"/>
                <a:tab pos="3566892" algn="l"/>
                <a:tab pos="4458614" algn="l"/>
                <a:tab pos="5350337" algn="l"/>
                <a:tab pos="6242060" algn="l"/>
                <a:tab pos="7133783" algn="l"/>
                <a:tab pos="8025506" algn="l"/>
                <a:tab pos="8917229" algn="l"/>
                <a:tab pos="9808952" algn="l"/>
              </a:tabLst>
              <a:defRPr>
                <a:solidFill>
                  <a:schemeClr val="bg1"/>
                </a:solidFill>
                <a:latin typeface="Arial" pitchFamily="34" charset="0"/>
                <a:ea typeface="Microsoft YaHei" pitchFamily="34" charset="-122"/>
              </a:defRPr>
            </a:lvl6pPr>
            <a:lvl7pPr marL="2898099" indent="-222931" defTabSz="445861" eaLnBrk="0" fontAlgn="base" hangingPunct="0">
              <a:spcBef>
                <a:spcPct val="0"/>
              </a:spcBef>
              <a:spcAft>
                <a:spcPct val="0"/>
              </a:spcAft>
              <a:buClr>
                <a:srgbClr val="000000"/>
              </a:buClr>
              <a:buSzPct val="100000"/>
              <a:buFont typeface="Times New Roman" pitchFamily="18" charset="0"/>
              <a:tabLst>
                <a:tab pos="0" algn="l"/>
                <a:tab pos="891723" algn="l"/>
                <a:tab pos="1783446" algn="l"/>
                <a:tab pos="2675169" algn="l"/>
                <a:tab pos="3566892" algn="l"/>
                <a:tab pos="4458614" algn="l"/>
                <a:tab pos="5350337" algn="l"/>
                <a:tab pos="6242060" algn="l"/>
                <a:tab pos="7133783" algn="l"/>
                <a:tab pos="8025506" algn="l"/>
                <a:tab pos="8917229" algn="l"/>
                <a:tab pos="9808952" algn="l"/>
              </a:tabLst>
              <a:defRPr>
                <a:solidFill>
                  <a:schemeClr val="bg1"/>
                </a:solidFill>
                <a:latin typeface="Arial" pitchFamily="34" charset="0"/>
                <a:ea typeface="Microsoft YaHei" pitchFamily="34" charset="-122"/>
              </a:defRPr>
            </a:lvl7pPr>
            <a:lvl8pPr marL="3343961" indent="-222931" defTabSz="445861" eaLnBrk="0" fontAlgn="base" hangingPunct="0">
              <a:spcBef>
                <a:spcPct val="0"/>
              </a:spcBef>
              <a:spcAft>
                <a:spcPct val="0"/>
              </a:spcAft>
              <a:buClr>
                <a:srgbClr val="000000"/>
              </a:buClr>
              <a:buSzPct val="100000"/>
              <a:buFont typeface="Times New Roman" pitchFamily="18" charset="0"/>
              <a:tabLst>
                <a:tab pos="0" algn="l"/>
                <a:tab pos="891723" algn="l"/>
                <a:tab pos="1783446" algn="l"/>
                <a:tab pos="2675169" algn="l"/>
                <a:tab pos="3566892" algn="l"/>
                <a:tab pos="4458614" algn="l"/>
                <a:tab pos="5350337" algn="l"/>
                <a:tab pos="6242060" algn="l"/>
                <a:tab pos="7133783" algn="l"/>
                <a:tab pos="8025506" algn="l"/>
                <a:tab pos="8917229" algn="l"/>
                <a:tab pos="9808952" algn="l"/>
              </a:tabLst>
              <a:defRPr>
                <a:solidFill>
                  <a:schemeClr val="bg1"/>
                </a:solidFill>
                <a:latin typeface="Arial" pitchFamily="34" charset="0"/>
                <a:ea typeface="Microsoft YaHei" pitchFamily="34" charset="-122"/>
              </a:defRPr>
            </a:lvl8pPr>
            <a:lvl9pPr marL="3789822" indent="-222931" defTabSz="445861" eaLnBrk="0" fontAlgn="base" hangingPunct="0">
              <a:spcBef>
                <a:spcPct val="0"/>
              </a:spcBef>
              <a:spcAft>
                <a:spcPct val="0"/>
              </a:spcAft>
              <a:buClr>
                <a:srgbClr val="000000"/>
              </a:buClr>
              <a:buSzPct val="100000"/>
              <a:buFont typeface="Times New Roman" pitchFamily="18" charset="0"/>
              <a:tabLst>
                <a:tab pos="0" algn="l"/>
                <a:tab pos="891723" algn="l"/>
                <a:tab pos="1783446" algn="l"/>
                <a:tab pos="2675169" algn="l"/>
                <a:tab pos="3566892" algn="l"/>
                <a:tab pos="4458614" algn="l"/>
                <a:tab pos="5350337" algn="l"/>
                <a:tab pos="6242060" algn="l"/>
                <a:tab pos="7133783" algn="l"/>
                <a:tab pos="8025506" algn="l"/>
                <a:tab pos="8917229" algn="l"/>
                <a:tab pos="9808952" algn="l"/>
              </a:tabLst>
              <a:defRPr>
                <a:solidFill>
                  <a:schemeClr val="bg1"/>
                </a:solidFill>
                <a:latin typeface="Arial" pitchFamily="34" charset="0"/>
                <a:ea typeface="Microsoft YaHei" pitchFamily="34" charset="-122"/>
              </a:defRPr>
            </a:lvl9pPr>
          </a:lstStyle>
          <a:p>
            <a:pPr eaLnBrk="1" hangingPunct="1"/>
            <a:fld id="{FC17DA3F-CB07-4634-953E-D0ED71C480C5}" type="slidenum">
              <a:rPr lang="en-US" altLang="en-US">
                <a:solidFill>
                  <a:srgbClr val="000000"/>
                </a:solidFill>
              </a:rPr>
              <a:pPr eaLnBrk="1" hangingPunct="1"/>
              <a:t>20</a:t>
            </a:fld>
            <a:endParaRPr lang="en-US" altLang="en-US">
              <a:solidFill>
                <a:srgbClr val="000000"/>
              </a:solidFill>
            </a:endParaRPr>
          </a:p>
        </p:txBody>
      </p:sp>
      <p:sp>
        <p:nvSpPr>
          <p:cNvPr id="70659" name="Rectangle 1"/>
          <p:cNvSpPr txBox="1">
            <a:spLocks noGrp="1" noRot="1" noChangeAspect="1" noChangeArrowheads="1" noTextEdit="1"/>
          </p:cNvSpPr>
          <p:nvPr>
            <p:ph type="sldImg"/>
          </p:nvPr>
        </p:nvSpPr>
        <p:spPr>
          <a:xfrm>
            <a:off x="1125538" y="669925"/>
            <a:ext cx="4567237" cy="342582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p:cNvSpPr txBox="1">
            <a:spLocks noGrp="1" noChangeArrowheads="1"/>
          </p:cNvSpPr>
          <p:nvPr>
            <p:ph type="body" idx="1"/>
          </p:nvPr>
        </p:nvSpPr>
        <p:spPr>
          <a:xfrm>
            <a:off x="889286" y="4319121"/>
            <a:ext cx="5039287" cy="417018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52525" y="692150"/>
            <a:ext cx="4554538" cy="3416300"/>
          </a:xfrm>
          <a:ln/>
        </p:spPr>
      </p:sp>
      <p:sp>
        <p:nvSpPr>
          <p:cNvPr id="57347" name="Rectangle 3"/>
          <p:cNvSpPr>
            <a:spLocks noGrp="1" noChangeArrowheads="1"/>
          </p:cNvSpPr>
          <p:nvPr>
            <p:ph type="body" idx="1"/>
          </p:nvPr>
        </p:nvSpPr>
        <p:spPr>
          <a:xfrm>
            <a:off x="912905" y="4343144"/>
            <a:ext cx="5030589" cy="4113558"/>
          </a:xfrm>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2525" y="692150"/>
            <a:ext cx="4554538" cy="3416300"/>
          </a:xfrm>
          <a:ln/>
        </p:spPr>
      </p:sp>
      <p:sp>
        <p:nvSpPr>
          <p:cNvPr id="58371" name="Rectangle 3"/>
          <p:cNvSpPr>
            <a:spLocks noGrp="1" noChangeArrowheads="1"/>
          </p:cNvSpPr>
          <p:nvPr>
            <p:ph type="body" idx="1"/>
          </p:nvPr>
        </p:nvSpPr>
        <p:spPr>
          <a:xfrm>
            <a:off x="912905" y="4343144"/>
            <a:ext cx="5030589" cy="4113558"/>
          </a:xfrm>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en-US" smtClean="0"/>
          </a:p>
        </p:txBody>
      </p:sp>
      <p:sp>
        <p:nvSpPr>
          <p:cNvPr id="63492" name="Slide Number Placeholder 3"/>
          <p:cNvSpPr>
            <a:spLocks noGrp="1"/>
          </p:cNvSpPr>
          <p:nvPr>
            <p:ph type="sldNum" sz="quarter" idx="5"/>
          </p:nvPr>
        </p:nvSpPr>
        <p:spPr>
          <a:noFill/>
        </p:spPr>
        <p:txBody>
          <a:bodyPr/>
          <a:lstStyle/>
          <a:p>
            <a:fld id="{CC2CEEE8-1B18-42B2-997D-E0B104C9BA95}" type="slidenum">
              <a:rPr lang="it-IT" smtClean="0"/>
              <a:pPr/>
              <a:t>34</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0" y="1"/>
            <a:ext cx="9117898" cy="6876415"/>
          </a:xfrm>
          <a:prstGeom prst="rect">
            <a:avLst/>
          </a:prstGeom>
        </p:spPr>
      </p:pic>
      <p:sp>
        <p:nvSpPr>
          <p:cNvPr id="8" name="Rettangolo 7"/>
          <p:cNvSpPr/>
          <p:nvPr userDrawn="1"/>
        </p:nvSpPr>
        <p:spPr>
          <a:xfrm>
            <a:off x="4478971" y="1859894"/>
            <a:ext cx="4330940" cy="2088783"/>
          </a:xfrm>
          <a:prstGeom prst="rect">
            <a:avLst/>
          </a:prstGeom>
          <a:solidFill>
            <a:srgbClr val="6D2077">
              <a:alpha val="70000"/>
            </a:srgbClr>
          </a:solidFill>
          <a:ln>
            <a:noFill/>
          </a:ln>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US" noProof="0">
              <a:solidFill>
                <a:schemeClr val="tx2"/>
              </a:solidFill>
            </a:endParaRPr>
          </a:p>
        </p:txBody>
      </p:sp>
      <p:sp>
        <p:nvSpPr>
          <p:cNvPr id="5" name="Titolo 1"/>
          <p:cNvSpPr>
            <a:spLocks noGrp="1"/>
          </p:cNvSpPr>
          <p:nvPr>
            <p:ph type="title" hasCustomPrompt="1"/>
          </p:nvPr>
        </p:nvSpPr>
        <p:spPr>
          <a:xfrm>
            <a:off x="4651448" y="1859894"/>
            <a:ext cx="4158463" cy="1312866"/>
          </a:xfrm>
        </p:spPr>
        <p:txBody>
          <a:bodyPr/>
          <a:lstStyle>
            <a:lvl1pPr>
              <a:defRPr sz="2500">
                <a:solidFill>
                  <a:schemeClr val="bg1"/>
                </a:solidFill>
              </a:defRPr>
            </a:lvl1pPr>
          </a:lstStyle>
          <a:p>
            <a:r>
              <a:rPr lang="en-US" noProof="0" smtClean="0"/>
              <a:t>Presentation Title here</a:t>
            </a:r>
            <a:endParaRPr lang="en-US" noProof="0"/>
          </a:p>
        </p:txBody>
      </p:sp>
      <p:pic>
        <p:nvPicPr>
          <p:cNvPr id="7" name="Immagine 9"/>
          <p:cNvPicPr>
            <a:picLocks noChangeAspect="1"/>
          </p:cNvPicPr>
          <p:nvPr userDrawn="1"/>
        </p:nvPicPr>
        <p:blipFill>
          <a:blip r:embed="rId3"/>
          <a:stretch>
            <a:fillRect/>
          </a:stretch>
        </p:blipFill>
        <p:spPr>
          <a:xfrm>
            <a:off x="368251" y="2066773"/>
            <a:ext cx="2160000" cy="627353"/>
          </a:xfrm>
          <a:prstGeom prst="rect">
            <a:avLst/>
          </a:prstGeom>
        </p:spPr>
      </p:pic>
    </p:spTree>
    <p:extLst>
      <p:ext uri="{BB962C8B-B14F-4D97-AF65-F5344CB8AC3E}">
        <p14:creationId xmlns:p14="http://schemas.microsoft.com/office/powerpoint/2010/main" val="421095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8" y="0"/>
            <a:ext cx="9130562" cy="6876415"/>
          </a:xfrm>
          <a:prstGeom prst="rect">
            <a:avLst/>
          </a:prstGeom>
        </p:spPr>
      </p:pic>
      <p:sp>
        <p:nvSpPr>
          <p:cNvPr id="2" name="Titolo 1"/>
          <p:cNvSpPr>
            <a:spLocks noGrp="1"/>
          </p:cNvSpPr>
          <p:nvPr>
            <p:ph type="title" hasCustomPrompt="1"/>
          </p:nvPr>
        </p:nvSpPr>
        <p:spPr>
          <a:xfrm>
            <a:off x="4651448" y="1859894"/>
            <a:ext cx="4158463" cy="1312866"/>
          </a:xfrm>
        </p:spPr>
        <p:txBody>
          <a:bodyPr/>
          <a:lstStyle>
            <a:lvl1pPr>
              <a:defRPr sz="2500"/>
            </a:lvl1pPr>
          </a:lstStyle>
          <a:p>
            <a:r>
              <a:rPr lang="en-US" noProof="0" smtClean="0"/>
              <a:t>Section Title here</a:t>
            </a:r>
            <a:endParaRPr lang="en-US" noProof="0"/>
          </a:p>
        </p:txBody>
      </p:sp>
      <p:pic>
        <p:nvPicPr>
          <p:cNvPr id="5" name="Immagin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85985" y="6432659"/>
            <a:ext cx="923926" cy="170711"/>
          </a:xfrm>
          <a:prstGeom prst="rect">
            <a:avLst/>
          </a:prstGeom>
        </p:spPr>
      </p:pic>
      <p:sp>
        <p:nvSpPr>
          <p:cNvPr id="6" name="Segnaposto testo 15"/>
          <p:cNvSpPr>
            <a:spLocks noGrp="1"/>
          </p:cNvSpPr>
          <p:nvPr>
            <p:ph type="body" sz="quarter" idx="10" hasCustomPrompt="1"/>
          </p:nvPr>
        </p:nvSpPr>
        <p:spPr>
          <a:xfrm>
            <a:off x="4651447" y="3345718"/>
            <a:ext cx="4158463" cy="1295400"/>
          </a:xfrm>
          <a:prstGeom prst="rect">
            <a:avLst/>
          </a:prstGeom>
        </p:spPr>
        <p:txBody>
          <a:bodyPr lIns="0" tIns="0" rIns="0" bIns="0"/>
          <a:lstStyle>
            <a:lvl1pPr marL="0" marR="0" indent="0" algn="l" defTabSz="400827" rtl="0" eaLnBrk="1" fontAlgn="auto" latinLnBrk="0" hangingPunct="1">
              <a:lnSpc>
                <a:spcPct val="100000"/>
              </a:lnSpc>
              <a:spcBef>
                <a:spcPct val="20000"/>
              </a:spcBef>
              <a:spcAft>
                <a:spcPts val="0"/>
              </a:spcAft>
              <a:buClr>
                <a:srgbClr val="660066"/>
              </a:buClr>
              <a:buSzTx/>
              <a:buFont typeface="Arial"/>
              <a:buNone/>
              <a:tabLst/>
              <a:defRPr sz="1800"/>
            </a:lvl1pPr>
          </a:lstStyle>
          <a:p>
            <a:pPr marL="0" marR="0" lvl="0" indent="0" algn="l" defTabSz="400827" rtl="0" eaLnBrk="1" fontAlgn="auto" latinLnBrk="0" hangingPunct="1">
              <a:lnSpc>
                <a:spcPct val="100000"/>
              </a:lnSpc>
              <a:spcBef>
                <a:spcPct val="20000"/>
              </a:spcBef>
              <a:spcAft>
                <a:spcPts val="0"/>
              </a:spcAft>
              <a:buClr>
                <a:srgbClr val="660066"/>
              </a:buClr>
              <a:buSzTx/>
              <a:buFont typeface="Arial"/>
              <a:buNone/>
              <a:tabLst/>
              <a:defRPr/>
            </a:pPr>
            <a:r>
              <a:rPr lang="en-US" sz="1600" noProof="0" smtClean="0">
                <a:solidFill>
                  <a:srgbClr val="000000"/>
                </a:solidFill>
              </a:rPr>
              <a:t>Section Subtitle here</a:t>
            </a:r>
          </a:p>
        </p:txBody>
      </p:sp>
    </p:spTree>
    <p:extLst>
      <p:ext uri="{BB962C8B-B14F-4D97-AF65-F5344CB8AC3E}">
        <p14:creationId xmlns:p14="http://schemas.microsoft.com/office/powerpoint/2010/main" val="249571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Titolo 8"/>
          <p:cNvSpPr>
            <a:spLocks noGrp="1"/>
          </p:cNvSpPr>
          <p:nvPr>
            <p:ph type="title" hasCustomPrompt="1"/>
          </p:nvPr>
        </p:nvSpPr>
        <p:spPr/>
        <p:txBody>
          <a:bodyPr/>
          <a:lstStyle/>
          <a:p>
            <a:r>
              <a:rPr lang="en-US" noProof="0" smtClean="0"/>
              <a:t>Slide Title here</a:t>
            </a:r>
            <a:endParaRPr lang="en-US" noProof="0"/>
          </a:p>
        </p:txBody>
      </p:sp>
      <p:sp>
        <p:nvSpPr>
          <p:cNvPr id="2" name="Segnaposto piè di pagina 1"/>
          <p:cNvSpPr>
            <a:spLocks noGrp="1"/>
          </p:cNvSpPr>
          <p:nvPr>
            <p:ph type="ftr" sz="quarter" idx="10"/>
          </p:nvPr>
        </p:nvSpPr>
        <p:spPr>
          <a:xfrm>
            <a:off x="1835696" y="6441889"/>
            <a:ext cx="2895600" cy="170334"/>
          </a:xfrm>
          <a:prstGeom prst="rect">
            <a:avLst/>
          </a:prstGeom>
        </p:spPr>
        <p:txBody>
          <a:bodyPr/>
          <a:lstStyle/>
          <a:p>
            <a:r>
              <a:rPr lang="en-US" noProof="0" smtClean="0"/>
              <a:t>Footer</a:t>
            </a:r>
            <a:endParaRPr lang="en-US" noProof="0"/>
          </a:p>
        </p:txBody>
      </p:sp>
      <p:sp>
        <p:nvSpPr>
          <p:cNvPr id="3" name="Segnaposto numero diapositiva 2"/>
          <p:cNvSpPr>
            <a:spLocks noGrp="1"/>
          </p:cNvSpPr>
          <p:nvPr>
            <p:ph type="sldNum" sz="quarter" idx="11"/>
          </p:nvPr>
        </p:nvSpPr>
        <p:spPr/>
        <p:txBody>
          <a:bodyPr/>
          <a:lstStyle/>
          <a:p>
            <a:fld id="{6396DC66-FFDB-9F43-BC5E-39C4CAD2F016}" type="slidenum">
              <a:rPr lang="en-US" noProof="0" smtClean="0"/>
              <a:pPr/>
              <a:t>‹#›</a:t>
            </a:fld>
            <a:endParaRPr lang="en-US" noProof="0"/>
          </a:p>
        </p:txBody>
      </p:sp>
    </p:spTree>
    <p:extLst>
      <p:ext uri="{BB962C8B-B14F-4D97-AF65-F5344CB8AC3E}">
        <p14:creationId xmlns:p14="http://schemas.microsoft.com/office/powerpoint/2010/main" val="3470329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Bodycopy">
    <p:spTree>
      <p:nvGrpSpPr>
        <p:cNvPr id="1" name=""/>
        <p:cNvGrpSpPr/>
        <p:nvPr/>
      </p:nvGrpSpPr>
      <p:grpSpPr>
        <a:xfrm>
          <a:off x="0" y="0"/>
          <a:ext cx="0" cy="0"/>
          <a:chOff x="0" y="0"/>
          <a:chExt cx="0" cy="0"/>
        </a:xfrm>
      </p:grpSpPr>
      <p:sp>
        <p:nvSpPr>
          <p:cNvPr id="7" name="Titolo 6"/>
          <p:cNvSpPr>
            <a:spLocks noGrp="1"/>
          </p:cNvSpPr>
          <p:nvPr>
            <p:ph type="title" hasCustomPrompt="1"/>
          </p:nvPr>
        </p:nvSpPr>
        <p:spPr/>
        <p:txBody>
          <a:bodyPr/>
          <a:lstStyle/>
          <a:p>
            <a:r>
              <a:rPr lang="en-US" noProof="0" smtClean="0"/>
              <a:t>Slide Title here</a:t>
            </a:r>
            <a:endParaRPr lang="en-US" noProof="0"/>
          </a:p>
        </p:txBody>
      </p:sp>
      <p:sp>
        <p:nvSpPr>
          <p:cNvPr id="2" name="Segnaposto piè di pagina 1"/>
          <p:cNvSpPr>
            <a:spLocks noGrp="1"/>
          </p:cNvSpPr>
          <p:nvPr>
            <p:ph type="ftr" sz="quarter" idx="10"/>
          </p:nvPr>
        </p:nvSpPr>
        <p:spPr>
          <a:xfrm>
            <a:off x="1835696" y="6441889"/>
            <a:ext cx="2895600" cy="170334"/>
          </a:xfrm>
          <a:prstGeom prst="rect">
            <a:avLst/>
          </a:prstGeom>
        </p:spPr>
        <p:txBody>
          <a:bodyPr/>
          <a:lstStyle/>
          <a:p>
            <a:r>
              <a:rPr lang="en-US" noProof="0" smtClean="0"/>
              <a:t>Footer</a:t>
            </a:r>
            <a:endParaRPr lang="en-US" noProof="0"/>
          </a:p>
        </p:txBody>
      </p:sp>
      <p:sp>
        <p:nvSpPr>
          <p:cNvPr id="4" name="Segnaposto numero diapositiva 3"/>
          <p:cNvSpPr>
            <a:spLocks noGrp="1"/>
          </p:cNvSpPr>
          <p:nvPr>
            <p:ph type="sldNum" sz="quarter" idx="11"/>
          </p:nvPr>
        </p:nvSpPr>
        <p:spPr/>
        <p:txBody>
          <a:bodyPr/>
          <a:lstStyle/>
          <a:p>
            <a:fld id="{6396DC66-FFDB-9F43-BC5E-39C4CAD2F016}" type="slidenum">
              <a:rPr lang="en-US" noProof="0" smtClean="0"/>
              <a:pPr/>
              <a:t>‹#›</a:t>
            </a:fld>
            <a:endParaRPr lang="en-US" noProof="0"/>
          </a:p>
        </p:txBody>
      </p:sp>
      <p:sp>
        <p:nvSpPr>
          <p:cNvPr id="8" name="Segnaposto contenuto 5"/>
          <p:cNvSpPr>
            <a:spLocks noGrp="1"/>
          </p:cNvSpPr>
          <p:nvPr>
            <p:ph sz="quarter" idx="12" hasCustomPrompt="1"/>
          </p:nvPr>
        </p:nvSpPr>
        <p:spPr>
          <a:xfrm>
            <a:off x="357188" y="1860550"/>
            <a:ext cx="8452722" cy="4325938"/>
          </a:xfrm>
        </p:spPr>
        <p:txBody>
          <a:bodyPr/>
          <a:lstStyle>
            <a:lvl1pPr eaLnBrk="1" hangingPunct="1">
              <a:buFont typeface="Wingdings" pitchFamily="2" charset="2"/>
              <a:buNone/>
              <a:defRPr sz="1800"/>
            </a:lvl1pPr>
          </a:lstStyle>
          <a:p>
            <a:pPr eaLnBrk="1" hangingPunct="1">
              <a:buFont typeface="Wingdings" pitchFamily="2" charset="2"/>
              <a:buNone/>
            </a:pPr>
            <a:r>
              <a:rPr lang="en-US" sz="2800" dirty="0" smtClean="0">
                <a:solidFill>
                  <a:schemeClr val="tx1"/>
                </a:solidFill>
                <a:latin typeface="Times New Roman" pitchFamily="18" charset="0"/>
                <a:cs typeface="Times New Roman" pitchFamily="18" charset="0"/>
              </a:rPr>
              <a:t>1- DEFINITION :</a:t>
            </a:r>
          </a:p>
          <a:p>
            <a:pPr eaLnBrk="1" hangingPunct="1">
              <a:buFont typeface="Wingdings" pitchFamily="2" charset="2"/>
              <a:buNone/>
            </a:pPr>
            <a:r>
              <a:rPr lang="en-US" sz="2800" b="0" dirty="0" smtClean="0">
                <a:solidFill>
                  <a:schemeClr val="tx1"/>
                </a:solidFill>
                <a:latin typeface="Times New Roman" pitchFamily="18" charset="0"/>
                <a:cs typeface="Times New Roman" pitchFamily="18" charset="0"/>
              </a:rPr>
              <a:t>    </a:t>
            </a:r>
          </a:p>
          <a:p>
            <a:pPr eaLnBrk="1" hangingPunct="1">
              <a:buFont typeface="Wingdings" pitchFamily="2" charset="2"/>
              <a:buNone/>
            </a:pP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Autotransfusion</a:t>
            </a:r>
            <a:r>
              <a:rPr lang="en-US" sz="2800" b="0" dirty="0" smtClean="0">
                <a:solidFill>
                  <a:schemeClr val="tx1"/>
                </a:solidFill>
                <a:latin typeface="Times New Roman" pitchFamily="18" charset="0"/>
                <a:cs typeface="Times New Roman" pitchFamily="18" charset="0"/>
              </a:rPr>
              <a:t> is a process when a person receives their own blood for a transfusion, instead of banked donor blood. </a:t>
            </a:r>
          </a:p>
          <a:p>
            <a:pPr eaLnBrk="1" hangingPunct="1">
              <a:buFont typeface="Wingdings" pitchFamily="2" charset="2"/>
              <a:buNone/>
            </a:pPr>
            <a:r>
              <a:rPr lang="en-US" sz="2800" b="0" dirty="0" smtClean="0">
                <a:solidFill>
                  <a:schemeClr val="tx1"/>
                </a:solidFill>
                <a:latin typeface="Times New Roman" pitchFamily="18" charset="0"/>
                <a:cs typeface="Times New Roman" pitchFamily="18" charset="0"/>
              </a:rPr>
              <a:t>    </a:t>
            </a:r>
          </a:p>
          <a:p>
            <a:pPr eaLnBrk="1" hangingPunct="1">
              <a:buFont typeface="Wingdings" pitchFamily="2" charset="2"/>
              <a:buNone/>
            </a:pPr>
            <a:r>
              <a:rPr lang="en-US" sz="2800" b="0" dirty="0" smtClean="0">
                <a:solidFill>
                  <a:schemeClr val="tx1"/>
                </a:solidFill>
                <a:latin typeface="Times New Roman" pitchFamily="18" charset="0"/>
                <a:cs typeface="Times New Roman" pitchFamily="18" charset="0"/>
              </a:rPr>
              <a:t>    Blood can be pre-donated before a surgery, or can be collected during and after the surgery using a device commonly known as the </a:t>
            </a:r>
            <a:r>
              <a:rPr lang="en-US" sz="2800" dirty="0" smtClean="0">
                <a:solidFill>
                  <a:schemeClr val="tx1"/>
                </a:solidFill>
                <a:latin typeface="Times New Roman" pitchFamily="18" charset="0"/>
                <a:cs typeface="Times New Roman" pitchFamily="18" charset="0"/>
              </a:rPr>
              <a:t>Cell Salvage </a:t>
            </a:r>
            <a:r>
              <a:rPr lang="en-US" sz="2800" b="0" dirty="0" smtClean="0">
                <a:solidFill>
                  <a:schemeClr val="tx1"/>
                </a:solidFill>
                <a:latin typeface="Times New Roman" pitchFamily="18" charset="0"/>
                <a:cs typeface="Times New Roman" pitchFamily="18" charset="0"/>
              </a:rPr>
              <a:t>device. </a:t>
            </a:r>
          </a:p>
        </p:txBody>
      </p:sp>
    </p:spTree>
    <p:extLst>
      <p:ext uri="{BB962C8B-B14F-4D97-AF65-F5344CB8AC3E}">
        <p14:creationId xmlns:p14="http://schemas.microsoft.com/office/powerpoint/2010/main" val="273442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Bodycopy 2">
    <p:spTree>
      <p:nvGrpSpPr>
        <p:cNvPr id="1" name=""/>
        <p:cNvGrpSpPr/>
        <p:nvPr/>
      </p:nvGrpSpPr>
      <p:grpSpPr>
        <a:xfrm>
          <a:off x="0" y="0"/>
          <a:ext cx="0" cy="0"/>
          <a:chOff x="0" y="0"/>
          <a:chExt cx="0" cy="0"/>
        </a:xfrm>
      </p:grpSpPr>
      <p:sp>
        <p:nvSpPr>
          <p:cNvPr id="8" name="Titolo 7"/>
          <p:cNvSpPr>
            <a:spLocks noGrp="1"/>
          </p:cNvSpPr>
          <p:nvPr>
            <p:ph type="title" hasCustomPrompt="1"/>
          </p:nvPr>
        </p:nvSpPr>
        <p:spPr/>
        <p:txBody>
          <a:bodyPr/>
          <a:lstStyle/>
          <a:p>
            <a:r>
              <a:rPr lang="en-US" noProof="0" smtClean="0"/>
              <a:t>Slide Title here</a:t>
            </a:r>
            <a:endParaRPr lang="en-US" noProof="0"/>
          </a:p>
        </p:txBody>
      </p:sp>
      <p:sp>
        <p:nvSpPr>
          <p:cNvPr id="2" name="Segnaposto piè di pagina 1"/>
          <p:cNvSpPr>
            <a:spLocks noGrp="1"/>
          </p:cNvSpPr>
          <p:nvPr>
            <p:ph type="ftr" sz="quarter" idx="11"/>
          </p:nvPr>
        </p:nvSpPr>
        <p:spPr>
          <a:xfrm>
            <a:off x="1835696" y="6441889"/>
            <a:ext cx="2895600" cy="170334"/>
          </a:xfrm>
          <a:prstGeom prst="rect">
            <a:avLst/>
          </a:prstGeom>
        </p:spPr>
        <p:txBody>
          <a:bodyPr/>
          <a:lstStyle/>
          <a:p>
            <a:r>
              <a:rPr lang="en-US" noProof="0" smtClean="0"/>
              <a:t>Footer</a:t>
            </a:r>
            <a:endParaRPr lang="en-US" noProof="0"/>
          </a:p>
        </p:txBody>
      </p:sp>
      <p:sp>
        <p:nvSpPr>
          <p:cNvPr id="4" name="Segnaposto numero diapositiva 3"/>
          <p:cNvSpPr>
            <a:spLocks noGrp="1"/>
          </p:cNvSpPr>
          <p:nvPr>
            <p:ph type="sldNum" sz="quarter" idx="12"/>
          </p:nvPr>
        </p:nvSpPr>
        <p:spPr/>
        <p:txBody>
          <a:bodyPr/>
          <a:lstStyle/>
          <a:p>
            <a:fld id="{6396DC66-FFDB-9F43-BC5E-39C4CAD2F016}" type="slidenum">
              <a:rPr lang="en-US" noProof="0" smtClean="0"/>
              <a:pPr/>
              <a:t>‹#›</a:t>
            </a:fld>
            <a:endParaRPr lang="en-US" noProof="0"/>
          </a:p>
        </p:txBody>
      </p:sp>
      <p:sp>
        <p:nvSpPr>
          <p:cNvPr id="9" name="Segnaposto contenuto 5"/>
          <p:cNvSpPr>
            <a:spLocks noGrp="1"/>
          </p:cNvSpPr>
          <p:nvPr>
            <p:ph sz="quarter" idx="15" hasCustomPrompt="1"/>
          </p:nvPr>
        </p:nvSpPr>
        <p:spPr>
          <a:xfrm>
            <a:off x="357188" y="1860550"/>
            <a:ext cx="4106862" cy="4325938"/>
          </a:xfrm>
        </p:spPr>
        <p:txBody>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
        <p:nvSpPr>
          <p:cNvPr id="11" name="Segnaposto contenuto 5"/>
          <p:cNvSpPr>
            <a:spLocks noGrp="1"/>
          </p:cNvSpPr>
          <p:nvPr>
            <p:ph sz="quarter" idx="16" hasCustomPrompt="1"/>
          </p:nvPr>
        </p:nvSpPr>
        <p:spPr>
          <a:xfrm>
            <a:off x="4697864" y="1860550"/>
            <a:ext cx="4106862" cy="4325938"/>
          </a:xfrm>
        </p:spPr>
        <p:txBody>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620102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 Caption">
    <p:spTree>
      <p:nvGrpSpPr>
        <p:cNvPr id="1" name=""/>
        <p:cNvGrpSpPr/>
        <p:nvPr/>
      </p:nvGrpSpPr>
      <p:grpSpPr>
        <a:xfrm>
          <a:off x="0" y="0"/>
          <a:ext cx="0" cy="0"/>
          <a:chOff x="0" y="0"/>
          <a:chExt cx="0" cy="0"/>
        </a:xfrm>
      </p:grpSpPr>
      <p:sp>
        <p:nvSpPr>
          <p:cNvPr id="10" name="Titolo 9"/>
          <p:cNvSpPr>
            <a:spLocks noGrp="1"/>
          </p:cNvSpPr>
          <p:nvPr>
            <p:ph type="title" hasCustomPrompt="1"/>
          </p:nvPr>
        </p:nvSpPr>
        <p:spPr/>
        <p:txBody>
          <a:bodyPr/>
          <a:lstStyle/>
          <a:p>
            <a:r>
              <a:rPr lang="en-US" noProof="0" smtClean="0"/>
              <a:t>Slide Title here</a:t>
            </a:r>
            <a:endParaRPr lang="en-US" noProof="0"/>
          </a:p>
        </p:txBody>
      </p:sp>
      <p:sp>
        <p:nvSpPr>
          <p:cNvPr id="2" name="Segnaposto piè di pagina 1"/>
          <p:cNvSpPr>
            <a:spLocks noGrp="1"/>
          </p:cNvSpPr>
          <p:nvPr>
            <p:ph type="ftr" sz="quarter" idx="10"/>
          </p:nvPr>
        </p:nvSpPr>
        <p:spPr>
          <a:xfrm>
            <a:off x="1835696" y="6441889"/>
            <a:ext cx="2895600" cy="170334"/>
          </a:xfrm>
          <a:prstGeom prst="rect">
            <a:avLst/>
          </a:prstGeom>
        </p:spPr>
        <p:txBody>
          <a:bodyPr/>
          <a:lstStyle/>
          <a:p>
            <a:r>
              <a:rPr lang="en-US" noProof="0" smtClean="0"/>
              <a:t>Footer</a:t>
            </a:r>
            <a:endParaRPr lang="en-US" noProof="0"/>
          </a:p>
        </p:txBody>
      </p:sp>
      <p:sp>
        <p:nvSpPr>
          <p:cNvPr id="5" name="Segnaposto numero diapositiva 4"/>
          <p:cNvSpPr>
            <a:spLocks noGrp="1"/>
          </p:cNvSpPr>
          <p:nvPr>
            <p:ph type="sldNum" sz="quarter" idx="11"/>
          </p:nvPr>
        </p:nvSpPr>
        <p:spPr/>
        <p:txBody>
          <a:bodyPr/>
          <a:lstStyle/>
          <a:p>
            <a:fld id="{6396DC66-FFDB-9F43-BC5E-39C4CAD2F016}" type="slidenum">
              <a:rPr lang="en-US" noProof="0" smtClean="0"/>
              <a:pPr/>
              <a:t>‹#›</a:t>
            </a:fld>
            <a:endParaRPr lang="en-US" noProof="0"/>
          </a:p>
        </p:txBody>
      </p:sp>
      <p:sp>
        <p:nvSpPr>
          <p:cNvPr id="9" name="Segnaposto testo 5"/>
          <p:cNvSpPr>
            <a:spLocks noGrp="1"/>
          </p:cNvSpPr>
          <p:nvPr>
            <p:ph type="body" sz="quarter" idx="13" hasCustomPrompt="1"/>
          </p:nvPr>
        </p:nvSpPr>
        <p:spPr>
          <a:xfrm>
            <a:off x="356473" y="5589241"/>
            <a:ext cx="8453437" cy="583534"/>
          </a:xfrm>
          <a:prstGeom prst="rect">
            <a:avLst/>
          </a:prstGeom>
        </p:spPr>
        <p:txBody>
          <a:bodyPr lIns="0" tIns="0" rIns="0" bIns="0" anchor="b">
            <a:noAutofit/>
          </a:bodyPr>
          <a:lstStyle>
            <a:lvl1pPr marL="0" indent="0">
              <a:buNone/>
              <a:defRPr sz="800" baseline="0">
                <a:solidFill>
                  <a:srgbClr val="000000"/>
                </a:solidFill>
              </a:defRPr>
            </a:lvl1pPr>
            <a:lvl2pPr marL="400827" indent="0">
              <a:buNone/>
              <a:defRPr sz="800">
                <a:solidFill>
                  <a:srgbClr val="000000"/>
                </a:solidFill>
              </a:defRPr>
            </a:lvl2pPr>
            <a:lvl3pPr marL="801654" indent="0">
              <a:buNone/>
              <a:defRPr sz="800">
                <a:solidFill>
                  <a:srgbClr val="000000"/>
                </a:solidFill>
              </a:defRPr>
            </a:lvl3pPr>
            <a:lvl4pPr marL="1202481" indent="0">
              <a:buNone/>
              <a:defRPr sz="800">
                <a:solidFill>
                  <a:srgbClr val="000000"/>
                </a:solidFill>
              </a:defRPr>
            </a:lvl4pPr>
            <a:lvl5pPr marL="1603309" indent="0">
              <a:buNone/>
              <a:defRPr sz="800">
                <a:solidFill>
                  <a:srgbClr val="000000"/>
                </a:solidFill>
              </a:defRPr>
            </a:lvl5pPr>
          </a:lstStyle>
          <a:p>
            <a:pPr lvl="0"/>
            <a:r>
              <a:rPr lang="en-US" noProof="0" smtClean="0"/>
              <a:t>Click to insert text</a:t>
            </a:r>
          </a:p>
        </p:txBody>
      </p:sp>
      <p:sp>
        <p:nvSpPr>
          <p:cNvPr id="11" name="Segnaposto immagine 8"/>
          <p:cNvSpPr>
            <a:spLocks noGrp="1"/>
          </p:cNvSpPr>
          <p:nvPr>
            <p:ph type="pic" sz="quarter" idx="14" hasCustomPrompt="1"/>
          </p:nvPr>
        </p:nvSpPr>
        <p:spPr>
          <a:xfrm>
            <a:off x="357188" y="1797050"/>
            <a:ext cx="8452722" cy="3590925"/>
          </a:xfrm>
          <a:prstGeom prst="rect">
            <a:avLst/>
          </a:prstGeom>
        </p:spPr>
        <p:txBody>
          <a:bodyPr>
            <a:normAutofit/>
          </a:bodyPr>
          <a:lstStyle>
            <a:lvl1pPr marL="0" indent="0">
              <a:buNone/>
              <a:defRPr sz="800"/>
            </a:lvl1pPr>
          </a:lstStyle>
          <a:p>
            <a:r>
              <a:rPr lang="en-US" noProof="0" smtClean="0"/>
              <a:t>Image</a:t>
            </a:r>
            <a:endParaRPr lang="en-US" noProof="0"/>
          </a:p>
        </p:txBody>
      </p:sp>
    </p:spTree>
    <p:extLst>
      <p:ext uri="{BB962C8B-B14F-4D97-AF65-F5344CB8AC3E}">
        <p14:creationId xmlns:p14="http://schemas.microsoft.com/office/powerpoint/2010/main" val="352770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8" y="0"/>
            <a:ext cx="9130562" cy="6876415"/>
          </a:xfrm>
          <a:prstGeom prst="rect">
            <a:avLst/>
          </a:prstGeom>
        </p:spPr>
      </p:pic>
      <p:sp>
        <p:nvSpPr>
          <p:cNvPr id="2" name="Titolo 1"/>
          <p:cNvSpPr>
            <a:spLocks noGrp="1"/>
          </p:cNvSpPr>
          <p:nvPr>
            <p:ph type="title" hasCustomPrompt="1"/>
          </p:nvPr>
        </p:nvSpPr>
        <p:spPr>
          <a:xfrm>
            <a:off x="4651448" y="1859894"/>
            <a:ext cx="4158463" cy="1312866"/>
          </a:xfrm>
        </p:spPr>
        <p:txBody>
          <a:bodyPr/>
          <a:lstStyle>
            <a:lvl1pPr>
              <a:defRPr sz="2500"/>
            </a:lvl1pPr>
          </a:lstStyle>
          <a:p>
            <a:r>
              <a:rPr lang="en-US" noProof="0" smtClean="0"/>
              <a:t>Section Title here</a:t>
            </a:r>
            <a:endParaRPr lang="en-US" noProof="0"/>
          </a:p>
        </p:txBody>
      </p:sp>
      <p:pic>
        <p:nvPicPr>
          <p:cNvPr id="5" name="Immagin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85985" y="6432659"/>
            <a:ext cx="923926" cy="170711"/>
          </a:xfrm>
          <a:prstGeom prst="rect">
            <a:avLst/>
          </a:prstGeom>
        </p:spPr>
      </p:pic>
      <p:sp>
        <p:nvSpPr>
          <p:cNvPr id="6" name="Segnaposto testo 15"/>
          <p:cNvSpPr>
            <a:spLocks noGrp="1"/>
          </p:cNvSpPr>
          <p:nvPr>
            <p:ph type="body" sz="quarter" idx="10" hasCustomPrompt="1"/>
          </p:nvPr>
        </p:nvSpPr>
        <p:spPr>
          <a:xfrm>
            <a:off x="4651447" y="3345718"/>
            <a:ext cx="4158463" cy="1295400"/>
          </a:xfrm>
          <a:prstGeom prst="rect">
            <a:avLst/>
          </a:prstGeom>
        </p:spPr>
        <p:txBody>
          <a:bodyPr lIns="0" tIns="0" rIns="0" bIns="0"/>
          <a:lstStyle>
            <a:lvl1pPr marL="0" marR="0" indent="0" algn="l" defTabSz="400827" rtl="0" eaLnBrk="1" fontAlgn="auto" latinLnBrk="0" hangingPunct="1">
              <a:lnSpc>
                <a:spcPct val="100000"/>
              </a:lnSpc>
              <a:spcBef>
                <a:spcPct val="20000"/>
              </a:spcBef>
              <a:spcAft>
                <a:spcPts val="0"/>
              </a:spcAft>
              <a:buClr>
                <a:srgbClr val="660066"/>
              </a:buClr>
              <a:buSzTx/>
              <a:buFont typeface="Arial"/>
              <a:buNone/>
              <a:tabLst/>
              <a:defRPr sz="1800"/>
            </a:lvl1pPr>
          </a:lstStyle>
          <a:p>
            <a:pPr marL="0" marR="0" lvl="0" indent="0" algn="l" defTabSz="400827" rtl="0" eaLnBrk="1" fontAlgn="auto" latinLnBrk="0" hangingPunct="1">
              <a:lnSpc>
                <a:spcPct val="100000"/>
              </a:lnSpc>
              <a:spcBef>
                <a:spcPct val="20000"/>
              </a:spcBef>
              <a:spcAft>
                <a:spcPts val="0"/>
              </a:spcAft>
              <a:buClr>
                <a:srgbClr val="660066"/>
              </a:buClr>
              <a:buSzTx/>
              <a:buFont typeface="Arial"/>
              <a:buNone/>
              <a:tabLst/>
              <a:defRPr/>
            </a:pPr>
            <a:r>
              <a:rPr lang="en-US" sz="1600" noProof="0" smtClean="0">
                <a:solidFill>
                  <a:srgbClr val="000000"/>
                </a:solidFill>
              </a:rPr>
              <a:t>Section Subtitle here</a:t>
            </a:r>
          </a:p>
        </p:txBody>
      </p:sp>
    </p:spTree>
    <p:extLst>
      <p:ext uri="{BB962C8B-B14F-4D97-AF65-F5344CB8AC3E}">
        <p14:creationId xmlns:p14="http://schemas.microsoft.com/office/powerpoint/2010/main" val="3036691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Titolo 8"/>
          <p:cNvSpPr>
            <a:spLocks noGrp="1"/>
          </p:cNvSpPr>
          <p:nvPr>
            <p:ph type="title" hasCustomPrompt="1"/>
          </p:nvPr>
        </p:nvSpPr>
        <p:spPr/>
        <p:txBody>
          <a:bodyPr/>
          <a:lstStyle/>
          <a:p>
            <a:r>
              <a:rPr lang="en-US" noProof="0" smtClean="0"/>
              <a:t>Slide Title here</a:t>
            </a:r>
            <a:endParaRPr lang="en-US" noProof="0"/>
          </a:p>
        </p:txBody>
      </p:sp>
      <p:sp>
        <p:nvSpPr>
          <p:cNvPr id="2" name="Segnaposto piè di pagina 1"/>
          <p:cNvSpPr>
            <a:spLocks noGrp="1"/>
          </p:cNvSpPr>
          <p:nvPr>
            <p:ph type="ftr" sz="quarter" idx="10"/>
          </p:nvPr>
        </p:nvSpPr>
        <p:spPr/>
        <p:txBody>
          <a:bodyPr/>
          <a:lstStyle/>
          <a:p>
            <a:r>
              <a:rPr lang="en-US" noProof="0" smtClean="0"/>
              <a:t>Footer</a:t>
            </a:r>
            <a:endParaRPr lang="en-US" noProof="0"/>
          </a:p>
        </p:txBody>
      </p:sp>
      <p:sp>
        <p:nvSpPr>
          <p:cNvPr id="3" name="Segnaposto numero diapositiva 2"/>
          <p:cNvSpPr>
            <a:spLocks noGrp="1"/>
          </p:cNvSpPr>
          <p:nvPr>
            <p:ph type="sldNum" sz="quarter" idx="11"/>
          </p:nvPr>
        </p:nvSpPr>
        <p:spPr/>
        <p:txBody>
          <a:bodyPr/>
          <a:lstStyle/>
          <a:p>
            <a:fld id="{6396DC66-FFDB-9F43-BC5E-39C4CAD2F016}" type="slidenum">
              <a:rPr lang="en-US" noProof="0" smtClean="0"/>
              <a:pPr/>
              <a:t>‹#›</a:t>
            </a:fld>
            <a:endParaRPr lang="en-US" noProof="0"/>
          </a:p>
        </p:txBody>
      </p:sp>
    </p:spTree>
    <p:extLst>
      <p:ext uri="{BB962C8B-B14F-4D97-AF65-F5344CB8AC3E}">
        <p14:creationId xmlns:p14="http://schemas.microsoft.com/office/powerpoint/2010/main" val="2716140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Bodycopy">
    <p:spTree>
      <p:nvGrpSpPr>
        <p:cNvPr id="1" name=""/>
        <p:cNvGrpSpPr/>
        <p:nvPr/>
      </p:nvGrpSpPr>
      <p:grpSpPr>
        <a:xfrm>
          <a:off x="0" y="0"/>
          <a:ext cx="0" cy="0"/>
          <a:chOff x="0" y="0"/>
          <a:chExt cx="0" cy="0"/>
        </a:xfrm>
      </p:grpSpPr>
      <p:sp>
        <p:nvSpPr>
          <p:cNvPr id="7" name="Titolo 6"/>
          <p:cNvSpPr>
            <a:spLocks noGrp="1"/>
          </p:cNvSpPr>
          <p:nvPr>
            <p:ph type="title" hasCustomPrompt="1"/>
          </p:nvPr>
        </p:nvSpPr>
        <p:spPr/>
        <p:txBody>
          <a:bodyPr/>
          <a:lstStyle/>
          <a:p>
            <a:r>
              <a:rPr lang="en-US" noProof="0" smtClean="0"/>
              <a:t>Slide Title here</a:t>
            </a:r>
            <a:endParaRPr lang="en-US" noProof="0"/>
          </a:p>
        </p:txBody>
      </p:sp>
      <p:sp>
        <p:nvSpPr>
          <p:cNvPr id="2" name="Segnaposto piè di pagina 1"/>
          <p:cNvSpPr>
            <a:spLocks noGrp="1"/>
          </p:cNvSpPr>
          <p:nvPr>
            <p:ph type="ftr" sz="quarter" idx="10"/>
          </p:nvPr>
        </p:nvSpPr>
        <p:spPr/>
        <p:txBody>
          <a:bodyPr/>
          <a:lstStyle/>
          <a:p>
            <a:r>
              <a:rPr lang="en-US" noProof="0" smtClean="0"/>
              <a:t>Footer</a:t>
            </a:r>
            <a:endParaRPr lang="en-US" noProof="0"/>
          </a:p>
        </p:txBody>
      </p:sp>
      <p:sp>
        <p:nvSpPr>
          <p:cNvPr id="4" name="Segnaposto numero diapositiva 3"/>
          <p:cNvSpPr>
            <a:spLocks noGrp="1"/>
          </p:cNvSpPr>
          <p:nvPr>
            <p:ph type="sldNum" sz="quarter" idx="11"/>
          </p:nvPr>
        </p:nvSpPr>
        <p:spPr/>
        <p:txBody>
          <a:bodyPr/>
          <a:lstStyle/>
          <a:p>
            <a:fld id="{6396DC66-FFDB-9F43-BC5E-39C4CAD2F016}" type="slidenum">
              <a:rPr lang="en-US" noProof="0" smtClean="0"/>
              <a:pPr/>
              <a:t>‹#›</a:t>
            </a:fld>
            <a:endParaRPr lang="en-US" noProof="0"/>
          </a:p>
        </p:txBody>
      </p:sp>
      <p:sp>
        <p:nvSpPr>
          <p:cNvPr id="8" name="Segnaposto contenuto 5"/>
          <p:cNvSpPr>
            <a:spLocks noGrp="1"/>
          </p:cNvSpPr>
          <p:nvPr>
            <p:ph sz="quarter" idx="12" hasCustomPrompt="1"/>
          </p:nvPr>
        </p:nvSpPr>
        <p:spPr>
          <a:xfrm>
            <a:off x="357188" y="1860550"/>
            <a:ext cx="8452722" cy="4325938"/>
          </a:xfrm>
        </p:spPr>
        <p:txBody>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1880555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Bodycopy 2">
    <p:spTree>
      <p:nvGrpSpPr>
        <p:cNvPr id="1" name=""/>
        <p:cNvGrpSpPr/>
        <p:nvPr/>
      </p:nvGrpSpPr>
      <p:grpSpPr>
        <a:xfrm>
          <a:off x="0" y="0"/>
          <a:ext cx="0" cy="0"/>
          <a:chOff x="0" y="0"/>
          <a:chExt cx="0" cy="0"/>
        </a:xfrm>
      </p:grpSpPr>
      <p:sp>
        <p:nvSpPr>
          <p:cNvPr id="8" name="Titolo 7"/>
          <p:cNvSpPr>
            <a:spLocks noGrp="1"/>
          </p:cNvSpPr>
          <p:nvPr>
            <p:ph type="title" hasCustomPrompt="1"/>
          </p:nvPr>
        </p:nvSpPr>
        <p:spPr/>
        <p:txBody>
          <a:bodyPr/>
          <a:lstStyle/>
          <a:p>
            <a:r>
              <a:rPr lang="en-US" noProof="0" smtClean="0"/>
              <a:t>Slide Title here</a:t>
            </a:r>
            <a:endParaRPr lang="en-US" noProof="0"/>
          </a:p>
        </p:txBody>
      </p:sp>
      <p:sp>
        <p:nvSpPr>
          <p:cNvPr id="2" name="Segnaposto piè di pagina 1"/>
          <p:cNvSpPr>
            <a:spLocks noGrp="1"/>
          </p:cNvSpPr>
          <p:nvPr>
            <p:ph type="ftr" sz="quarter" idx="11"/>
          </p:nvPr>
        </p:nvSpPr>
        <p:spPr/>
        <p:txBody>
          <a:bodyPr/>
          <a:lstStyle/>
          <a:p>
            <a:r>
              <a:rPr lang="en-US" noProof="0" smtClean="0"/>
              <a:t>Footer</a:t>
            </a:r>
            <a:endParaRPr lang="en-US" noProof="0"/>
          </a:p>
        </p:txBody>
      </p:sp>
      <p:sp>
        <p:nvSpPr>
          <p:cNvPr id="4" name="Segnaposto numero diapositiva 3"/>
          <p:cNvSpPr>
            <a:spLocks noGrp="1"/>
          </p:cNvSpPr>
          <p:nvPr>
            <p:ph type="sldNum" sz="quarter" idx="12"/>
          </p:nvPr>
        </p:nvSpPr>
        <p:spPr/>
        <p:txBody>
          <a:bodyPr/>
          <a:lstStyle/>
          <a:p>
            <a:fld id="{6396DC66-FFDB-9F43-BC5E-39C4CAD2F016}" type="slidenum">
              <a:rPr lang="en-US" noProof="0" smtClean="0"/>
              <a:pPr/>
              <a:t>‹#›</a:t>
            </a:fld>
            <a:endParaRPr lang="en-US" noProof="0"/>
          </a:p>
        </p:txBody>
      </p:sp>
      <p:sp>
        <p:nvSpPr>
          <p:cNvPr id="9" name="Segnaposto contenuto 5"/>
          <p:cNvSpPr>
            <a:spLocks noGrp="1"/>
          </p:cNvSpPr>
          <p:nvPr>
            <p:ph sz="quarter" idx="15" hasCustomPrompt="1"/>
          </p:nvPr>
        </p:nvSpPr>
        <p:spPr>
          <a:xfrm>
            <a:off x="357188" y="1860550"/>
            <a:ext cx="4106862" cy="4325938"/>
          </a:xfrm>
        </p:spPr>
        <p:txBody>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
        <p:nvSpPr>
          <p:cNvPr id="11" name="Segnaposto contenuto 5"/>
          <p:cNvSpPr>
            <a:spLocks noGrp="1"/>
          </p:cNvSpPr>
          <p:nvPr>
            <p:ph sz="quarter" idx="16" hasCustomPrompt="1"/>
          </p:nvPr>
        </p:nvSpPr>
        <p:spPr>
          <a:xfrm>
            <a:off x="4697864" y="1860550"/>
            <a:ext cx="4106862" cy="4325938"/>
          </a:xfrm>
        </p:spPr>
        <p:txBody>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1735701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 Caption">
    <p:spTree>
      <p:nvGrpSpPr>
        <p:cNvPr id="1" name=""/>
        <p:cNvGrpSpPr/>
        <p:nvPr/>
      </p:nvGrpSpPr>
      <p:grpSpPr>
        <a:xfrm>
          <a:off x="0" y="0"/>
          <a:ext cx="0" cy="0"/>
          <a:chOff x="0" y="0"/>
          <a:chExt cx="0" cy="0"/>
        </a:xfrm>
      </p:grpSpPr>
      <p:sp>
        <p:nvSpPr>
          <p:cNvPr id="10" name="Titolo 9"/>
          <p:cNvSpPr>
            <a:spLocks noGrp="1"/>
          </p:cNvSpPr>
          <p:nvPr>
            <p:ph type="title" hasCustomPrompt="1"/>
          </p:nvPr>
        </p:nvSpPr>
        <p:spPr/>
        <p:txBody>
          <a:bodyPr/>
          <a:lstStyle/>
          <a:p>
            <a:r>
              <a:rPr lang="en-US" noProof="0" smtClean="0"/>
              <a:t>Slide Title here</a:t>
            </a:r>
            <a:endParaRPr lang="en-US" noProof="0"/>
          </a:p>
        </p:txBody>
      </p:sp>
      <p:sp>
        <p:nvSpPr>
          <p:cNvPr id="2" name="Segnaposto piè di pagina 1"/>
          <p:cNvSpPr>
            <a:spLocks noGrp="1"/>
          </p:cNvSpPr>
          <p:nvPr>
            <p:ph type="ftr" sz="quarter" idx="10"/>
          </p:nvPr>
        </p:nvSpPr>
        <p:spPr/>
        <p:txBody>
          <a:bodyPr/>
          <a:lstStyle/>
          <a:p>
            <a:r>
              <a:rPr lang="en-US" noProof="0" smtClean="0"/>
              <a:t>Footer</a:t>
            </a:r>
            <a:endParaRPr lang="en-US" noProof="0"/>
          </a:p>
        </p:txBody>
      </p:sp>
      <p:sp>
        <p:nvSpPr>
          <p:cNvPr id="5" name="Segnaposto numero diapositiva 4"/>
          <p:cNvSpPr>
            <a:spLocks noGrp="1"/>
          </p:cNvSpPr>
          <p:nvPr>
            <p:ph type="sldNum" sz="quarter" idx="11"/>
          </p:nvPr>
        </p:nvSpPr>
        <p:spPr/>
        <p:txBody>
          <a:bodyPr/>
          <a:lstStyle/>
          <a:p>
            <a:fld id="{6396DC66-FFDB-9F43-BC5E-39C4CAD2F016}" type="slidenum">
              <a:rPr lang="en-US" noProof="0" smtClean="0"/>
              <a:pPr/>
              <a:t>‹#›</a:t>
            </a:fld>
            <a:endParaRPr lang="en-US" noProof="0"/>
          </a:p>
        </p:txBody>
      </p:sp>
      <p:sp>
        <p:nvSpPr>
          <p:cNvPr id="11" name="Segnaposto testo 5"/>
          <p:cNvSpPr>
            <a:spLocks noGrp="1"/>
          </p:cNvSpPr>
          <p:nvPr>
            <p:ph type="body" sz="quarter" idx="13" hasCustomPrompt="1"/>
          </p:nvPr>
        </p:nvSpPr>
        <p:spPr>
          <a:xfrm>
            <a:off x="356473" y="5589241"/>
            <a:ext cx="8453437" cy="583534"/>
          </a:xfrm>
          <a:prstGeom prst="rect">
            <a:avLst/>
          </a:prstGeom>
        </p:spPr>
        <p:txBody>
          <a:bodyPr lIns="0" tIns="0" rIns="0" bIns="0" anchor="b">
            <a:noAutofit/>
          </a:bodyPr>
          <a:lstStyle>
            <a:lvl1pPr marL="0" indent="0">
              <a:buNone/>
              <a:defRPr sz="800" baseline="0">
                <a:solidFill>
                  <a:srgbClr val="000000"/>
                </a:solidFill>
              </a:defRPr>
            </a:lvl1pPr>
            <a:lvl2pPr marL="400827" indent="0">
              <a:buNone/>
              <a:defRPr sz="800">
                <a:solidFill>
                  <a:srgbClr val="000000"/>
                </a:solidFill>
              </a:defRPr>
            </a:lvl2pPr>
            <a:lvl3pPr marL="801654" indent="0">
              <a:buNone/>
              <a:defRPr sz="800">
                <a:solidFill>
                  <a:srgbClr val="000000"/>
                </a:solidFill>
              </a:defRPr>
            </a:lvl3pPr>
            <a:lvl4pPr marL="1202481" indent="0">
              <a:buNone/>
              <a:defRPr sz="800">
                <a:solidFill>
                  <a:srgbClr val="000000"/>
                </a:solidFill>
              </a:defRPr>
            </a:lvl4pPr>
            <a:lvl5pPr marL="1603309" indent="0">
              <a:buNone/>
              <a:defRPr sz="800">
                <a:solidFill>
                  <a:srgbClr val="000000"/>
                </a:solidFill>
              </a:defRPr>
            </a:lvl5pPr>
          </a:lstStyle>
          <a:p>
            <a:pPr lvl="0"/>
            <a:r>
              <a:rPr lang="en-US" noProof="0" smtClean="0"/>
              <a:t>Click to insert text</a:t>
            </a:r>
          </a:p>
        </p:txBody>
      </p:sp>
      <p:sp>
        <p:nvSpPr>
          <p:cNvPr id="12" name="Segnaposto immagine 8"/>
          <p:cNvSpPr>
            <a:spLocks noGrp="1"/>
          </p:cNvSpPr>
          <p:nvPr>
            <p:ph type="pic" sz="quarter" idx="14" hasCustomPrompt="1"/>
          </p:nvPr>
        </p:nvSpPr>
        <p:spPr>
          <a:xfrm>
            <a:off x="357188" y="1797050"/>
            <a:ext cx="8452722" cy="3590925"/>
          </a:xfrm>
          <a:prstGeom prst="rect">
            <a:avLst/>
          </a:prstGeom>
        </p:spPr>
        <p:txBody>
          <a:bodyPr>
            <a:normAutofit/>
          </a:bodyPr>
          <a:lstStyle>
            <a:lvl1pPr marL="0" indent="0">
              <a:buNone/>
              <a:defRPr sz="800"/>
            </a:lvl1pPr>
          </a:lstStyle>
          <a:p>
            <a:r>
              <a:rPr lang="en-US" noProof="0" smtClean="0"/>
              <a:t>Image</a:t>
            </a:r>
            <a:endParaRPr lang="en-US" noProof="0"/>
          </a:p>
        </p:txBody>
      </p:sp>
    </p:spTree>
    <p:extLst>
      <p:ext uri="{BB962C8B-B14F-4D97-AF65-F5344CB8AC3E}">
        <p14:creationId xmlns:p14="http://schemas.microsoft.com/office/powerpoint/2010/main" val="389834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Cover slide">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46" y="0"/>
            <a:ext cx="9180000" cy="6923250"/>
          </a:xfrm>
          <a:prstGeom prst="rect">
            <a:avLst/>
          </a:prstGeom>
        </p:spPr>
      </p:pic>
      <p:sp>
        <p:nvSpPr>
          <p:cNvPr id="5" name="Titolo 1"/>
          <p:cNvSpPr>
            <a:spLocks noGrp="1"/>
          </p:cNvSpPr>
          <p:nvPr>
            <p:ph type="title" hasCustomPrompt="1"/>
          </p:nvPr>
        </p:nvSpPr>
        <p:spPr>
          <a:xfrm>
            <a:off x="4651448" y="1859894"/>
            <a:ext cx="4158463" cy="1312866"/>
          </a:xfrm>
        </p:spPr>
        <p:txBody>
          <a:bodyPr/>
          <a:lstStyle>
            <a:lvl1pPr>
              <a:defRPr sz="2500">
                <a:solidFill>
                  <a:schemeClr val="bg1"/>
                </a:solidFill>
              </a:defRPr>
            </a:lvl1pPr>
          </a:lstStyle>
          <a:p>
            <a:r>
              <a:rPr lang="en-US" noProof="0" smtClean="0"/>
              <a:t>Presentation Title here</a:t>
            </a:r>
            <a:endParaRPr lang="en-US" noProof="0"/>
          </a:p>
        </p:txBody>
      </p:sp>
      <p:pic>
        <p:nvPicPr>
          <p:cNvPr id="9" name="Immagine 8"/>
          <p:cNvPicPr>
            <a:picLocks noChangeAspect="1"/>
          </p:cNvPicPr>
          <p:nvPr userDrawn="1"/>
        </p:nvPicPr>
        <p:blipFill>
          <a:blip r:embed="rId3"/>
          <a:stretch>
            <a:fillRect/>
          </a:stretch>
        </p:blipFill>
        <p:spPr>
          <a:xfrm>
            <a:off x="368251" y="2066773"/>
            <a:ext cx="2160000" cy="627353"/>
          </a:xfrm>
          <a:prstGeom prst="rect">
            <a:avLst/>
          </a:prstGeom>
        </p:spPr>
      </p:pic>
    </p:spTree>
    <p:extLst>
      <p:ext uri="{BB962C8B-B14F-4D97-AF65-F5344CB8AC3E}">
        <p14:creationId xmlns:p14="http://schemas.microsoft.com/office/powerpoint/2010/main" val="2581046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7200" y="6354763"/>
            <a:ext cx="2132013" cy="366712"/>
          </a:xfrm>
          <a:prstGeom prst="rect">
            <a:avLst/>
          </a:prstGeom>
          <a:ln/>
        </p:spPr>
        <p:txBody>
          <a:bodyPr/>
          <a:lstStyle>
            <a:lvl1pPr>
              <a:defRPr/>
            </a:lvl1pPr>
          </a:lstStyle>
          <a:p>
            <a:pPr>
              <a:defRPr/>
            </a:pPr>
            <a:endParaRPr lang="en-US" altLang="en-US"/>
          </a:p>
        </p:txBody>
      </p:sp>
      <p:sp>
        <p:nvSpPr>
          <p:cNvPr id="3" name="Rectangle 5"/>
          <p:cNvSpPr>
            <a:spLocks noGrp="1" noChangeArrowheads="1"/>
          </p:cNvSpPr>
          <p:nvPr>
            <p:ph type="sldNum" idx="11"/>
          </p:nvPr>
        </p:nvSpPr>
        <p:spPr>
          <a:ln/>
        </p:spPr>
        <p:txBody>
          <a:bodyPr/>
          <a:lstStyle>
            <a:lvl1pPr>
              <a:defRPr/>
            </a:lvl1pPr>
          </a:lstStyle>
          <a:p>
            <a:pPr>
              <a:defRPr/>
            </a:pPr>
            <a:fld id="{D9FF0832-F85C-4C6C-8470-8D308F625E4A}" type="slidenum">
              <a:rPr lang="en-US" altLang="en-US"/>
              <a:pPr>
                <a:defRPr/>
              </a:pPr>
              <a:t>‹#›</a:t>
            </a:fld>
            <a:endParaRPr lang="en-US" altLang="en-US"/>
          </a:p>
        </p:txBody>
      </p:sp>
    </p:spTree>
    <p:extLst>
      <p:ext uri="{BB962C8B-B14F-4D97-AF65-F5344CB8AC3E}">
        <p14:creationId xmlns:p14="http://schemas.microsoft.com/office/powerpoint/2010/main" val="2886862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4446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338" y="1600201"/>
            <a:ext cx="404446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5725258" y="6334125"/>
            <a:ext cx="2133600" cy="476250"/>
          </a:xfrm>
          <a:prstGeom prst="rect">
            <a:avLst/>
          </a:prstGeom>
          <a:ln/>
        </p:spPr>
        <p:txBody>
          <a:bodyPr/>
          <a:lstStyle>
            <a:lvl1pPr>
              <a:defRPr/>
            </a:lvl1pPr>
          </a:lstStyle>
          <a:p>
            <a:pPr>
              <a:defRPr/>
            </a:pPr>
            <a:r>
              <a:rPr lang="it-IT"/>
              <a:t>PERIOPERATIVE BLOOD SALVAGE</a:t>
            </a:r>
          </a:p>
        </p:txBody>
      </p:sp>
      <p:sp>
        <p:nvSpPr>
          <p:cNvPr id="6" name="Rectangle 8"/>
          <p:cNvSpPr>
            <a:spLocks noGrp="1" noChangeArrowheads="1"/>
          </p:cNvSpPr>
          <p:nvPr>
            <p:ph type="sldNum" sz="quarter" idx="11"/>
          </p:nvPr>
        </p:nvSpPr>
        <p:spPr>
          <a:ln/>
        </p:spPr>
        <p:txBody>
          <a:bodyPr/>
          <a:lstStyle>
            <a:lvl1pPr>
              <a:defRPr/>
            </a:lvl1pPr>
          </a:lstStyle>
          <a:p>
            <a:pPr>
              <a:defRPr/>
            </a:pPr>
            <a:fld id="{8CB1134C-8E55-4B38-8E8F-C99ECB75509D}" type="slidenum">
              <a:rPr lang="it-IT"/>
              <a:pPr>
                <a:defRPr/>
              </a:pPr>
              <a:t>‹#›</a:t>
            </a:fld>
            <a:endParaRPr lang="fr-FR"/>
          </a:p>
        </p:txBody>
      </p:sp>
    </p:spTree>
    <p:extLst>
      <p:ext uri="{BB962C8B-B14F-4D97-AF65-F5344CB8AC3E}">
        <p14:creationId xmlns:p14="http://schemas.microsoft.com/office/powerpoint/2010/main" val="1588723050"/>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it-IT"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Slide Number Placeholder 3"/>
          <p:cNvSpPr>
            <a:spLocks noGrp="1"/>
          </p:cNvSpPr>
          <p:nvPr userDrawn="1">
            <p:ph type="sldNum" sz="quarter" idx="10"/>
          </p:nvPr>
        </p:nvSpPr>
        <p:spPr/>
        <p:txBody>
          <a:bodyPr/>
          <a:lstStyle>
            <a:lvl1pPr>
              <a:defRPr/>
            </a:lvl1pPr>
          </a:lstStyle>
          <a:p>
            <a:pPr>
              <a:defRPr/>
            </a:pPr>
            <a:fld id="{DC69DEC6-C342-4AE2-B28C-61CF25660125}" type="slidenum">
              <a:rPr lang="it-IT"/>
              <a:pPr>
                <a:defRPr/>
              </a:pPr>
              <a:t>‹#›</a:t>
            </a:fld>
            <a:endParaRPr lang="fr-FR"/>
          </a:p>
        </p:txBody>
      </p:sp>
      <p:sp>
        <p:nvSpPr>
          <p:cNvPr id="5" name="Date Placeholder 4"/>
          <p:cNvSpPr>
            <a:spLocks noGrp="1"/>
          </p:cNvSpPr>
          <p:nvPr userDrawn="1">
            <p:ph type="dt" sz="quarter" idx="11"/>
          </p:nvPr>
        </p:nvSpPr>
        <p:spPr>
          <a:xfrm>
            <a:off x="5724525" y="6334125"/>
            <a:ext cx="2133600" cy="476250"/>
          </a:xfrm>
          <a:prstGeom prst="rect">
            <a:avLst/>
          </a:prstGeom>
        </p:spPr>
        <p:txBody>
          <a:bodyPr vert="horz" wrap="square" lIns="91440" tIns="45720" rIns="91440" bIns="45720" numCol="1" anchor="t" anchorCtr="0" compatLnSpc="1">
            <a:prstTxWarp prst="textNoShape">
              <a:avLst/>
            </a:prstTxWarp>
          </a:bodyPr>
          <a:lstStyle>
            <a:lvl1pPr algn="ctr">
              <a:defRPr sz="1800">
                <a:ea typeface="Geneva" pitchFamily="-65" charset="-128"/>
                <a:cs typeface="+mn-cs"/>
              </a:defRPr>
            </a:lvl1pPr>
          </a:lstStyle>
          <a:p>
            <a:pPr>
              <a:defRPr/>
            </a:pPr>
            <a:r>
              <a:rPr lang="it-IT"/>
              <a:t>October 22, 2009</a:t>
            </a:r>
          </a:p>
        </p:txBody>
      </p:sp>
    </p:spTree>
    <p:extLst>
      <p:ext uri="{BB962C8B-B14F-4D97-AF65-F5344CB8AC3E}">
        <p14:creationId xmlns:p14="http://schemas.microsoft.com/office/powerpoint/2010/main" val="509810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9" y="0"/>
            <a:ext cx="9130562" cy="6876415"/>
          </a:xfrm>
          <a:prstGeom prst="rect">
            <a:avLst/>
          </a:prstGeom>
        </p:spPr>
      </p:pic>
      <p:sp>
        <p:nvSpPr>
          <p:cNvPr id="2" name="Titolo 1"/>
          <p:cNvSpPr>
            <a:spLocks noGrp="1"/>
          </p:cNvSpPr>
          <p:nvPr>
            <p:ph type="title" hasCustomPrompt="1"/>
          </p:nvPr>
        </p:nvSpPr>
        <p:spPr>
          <a:xfrm>
            <a:off x="4651448" y="1859894"/>
            <a:ext cx="4158463" cy="1312866"/>
          </a:xfrm>
        </p:spPr>
        <p:txBody>
          <a:bodyPr/>
          <a:lstStyle>
            <a:lvl1pPr>
              <a:defRPr sz="2500"/>
            </a:lvl1pPr>
          </a:lstStyle>
          <a:p>
            <a:r>
              <a:rPr lang="en-US" noProof="0" smtClean="0"/>
              <a:t>Section Title here</a:t>
            </a:r>
            <a:endParaRPr lang="en-US" noProof="0"/>
          </a:p>
        </p:txBody>
      </p:sp>
      <p:pic>
        <p:nvPicPr>
          <p:cNvPr id="5" name="Immagin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85985" y="6432659"/>
            <a:ext cx="923926" cy="170711"/>
          </a:xfrm>
          <a:prstGeom prst="rect">
            <a:avLst/>
          </a:prstGeom>
        </p:spPr>
      </p:pic>
      <p:sp>
        <p:nvSpPr>
          <p:cNvPr id="6" name="Segnaposto testo 15"/>
          <p:cNvSpPr>
            <a:spLocks noGrp="1"/>
          </p:cNvSpPr>
          <p:nvPr>
            <p:ph type="body" sz="quarter" idx="10" hasCustomPrompt="1"/>
          </p:nvPr>
        </p:nvSpPr>
        <p:spPr>
          <a:xfrm>
            <a:off x="4651447" y="3345718"/>
            <a:ext cx="4158463" cy="1295400"/>
          </a:xfrm>
          <a:prstGeom prst="rect">
            <a:avLst/>
          </a:prstGeom>
        </p:spPr>
        <p:txBody>
          <a:bodyPr lIns="0" tIns="0" rIns="0" bIns="0"/>
          <a:lstStyle>
            <a:lvl1pPr marL="0" marR="0" indent="0" algn="l" defTabSz="400827" rtl="0" eaLnBrk="1" fontAlgn="auto" latinLnBrk="0" hangingPunct="1">
              <a:lnSpc>
                <a:spcPct val="100000"/>
              </a:lnSpc>
              <a:spcBef>
                <a:spcPct val="20000"/>
              </a:spcBef>
              <a:spcAft>
                <a:spcPts val="0"/>
              </a:spcAft>
              <a:buClr>
                <a:srgbClr val="660066"/>
              </a:buClr>
              <a:buSzTx/>
              <a:buFont typeface="Arial"/>
              <a:buNone/>
              <a:tabLst/>
              <a:defRPr sz="1800"/>
            </a:lvl1pPr>
          </a:lstStyle>
          <a:p>
            <a:pPr marL="0" marR="0" lvl="0" indent="0" algn="l" defTabSz="400827" rtl="0" eaLnBrk="1" fontAlgn="auto" latinLnBrk="0" hangingPunct="1">
              <a:lnSpc>
                <a:spcPct val="100000"/>
              </a:lnSpc>
              <a:spcBef>
                <a:spcPct val="20000"/>
              </a:spcBef>
              <a:spcAft>
                <a:spcPts val="0"/>
              </a:spcAft>
              <a:buClr>
                <a:srgbClr val="660066"/>
              </a:buClr>
              <a:buSzTx/>
              <a:buFont typeface="Arial"/>
              <a:buNone/>
              <a:tabLst/>
              <a:defRPr/>
            </a:pPr>
            <a:r>
              <a:rPr lang="en-US" sz="1600" noProof="0" smtClean="0">
                <a:solidFill>
                  <a:srgbClr val="000000"/>
                </a:solidFill>
              </a:rPr>
              <a:t>Section Subtitle here</a:t>
            </a:r>
          </a:p>
        </p:txBody>
      </p:sp>
    </p:spTree>
    <p:extLst>
      <p:ext uri="{BB962C8B-B14F-4D97-AF65-F5344CB8AC3E}">
        <p14:creationId xmlns:p14="http://schemas.microsoft.com/office/powerpoint/2010/main" val="11327898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Titolo 8"/>
          <p:cNvSpPr>
            <a:spLocks noGrp="1"/>
          </p:cNvSpPr>
          <p:nvPr>
            <p:ph type="title" hasCustomPrompt="1"/>
          </p:nvPr>
        </p:nvSpPr>
        <p:spPr/>
        <p:txBody>
          <a:bodyPr/>
          <a:lstStyle/>
          <a:p>
            <a:r>
              <a:rPr lang="en-US" noProof="0" smtClean="0"/>
              <a:t>Slide Title here</a:t>
            </a:r>
            <a:endParaRPr lang="en-US" noProof="0"/>
          </a:p>
        </p:txBody>
      </p:sp>
      <p:sp>
        <p:nvSpPr>
          <p:cNvPr id="2" name="Segnaposto piè di pagina 1"/>
          <p:cNvSpPr>
            <a:spLocks noGrp="1"/>
          </p:cNvSpPr>
          <p:nvPr>
            <p:ph type="ftr" sz="quarter" idx="10"/>
          </p:nvPr>
        </p:nvSpPr>
        <p:spPr/>
        <p:txBody>
          <a:bodyPr/>
          <a:lstStyle/>
          <a:p>
            <a:r>
              <a:rPr lang="en-US" noProof="0" smtClean="0"/>
              <a:t>Footer</a:t>
            </a:r>
            <a:endParaRPr lang="en-US" noProof="0"/>
          </a:p>
        </p:txBody>
      </p:sp>
      <p:sp>
        <p:nvSpPr>
          <p:cNvPr id="3" name="Segnaposto numero diapositiva 2"/>
          <p:cNvSpPr>
            <a:spLocks noGrp="1"/>
          </p:cNvSpPr>
          <p:nvPr>
            <p:ph type="sldNum" sz="quarter" idx="11"/>
          </p:nvPr>
        </p:nvSpPr>
        <p:spPr/>
        <p:txBody>
          <a:bodyPr/>
          <a:lstStyle/>
          <a:p>
            <a:fld id="{6396DC66-FFDB-9F43-BC5E-39C4CAD2F016}" type="slidenum">
              <a:rPr lang="en-US" noProof="0" smtClean="0"/>
              <a:pPr/>
              <a:t>‹#›</a:t>
            </a:fld>
            <a:endParaRPr lang="en-US" noProof="0"/>
          </a:p>
        </p:txBody>
      </p:sp>
    </p:spTree>
    <p:extLst>
      <p:ext uri="{BB962C8B-B14F-4D97-AF65-F5344CB8AC3E}">
        <p14:creationId xmlns:p14="http://schemas.microsoft.com/office/powerpoint/2010/main" val="1228380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Bodycopy">
    <p:spTree>
      <p:nvGrpSpPr>
        <p:cNvPr id="1" name=""/>
        <p:cNvGrpSpPr/>
        <p:nvPr/>
      </p:nvGrpSpPr>
      <p:grpSpPr>
        <a:xfrm>
          <a:off x="0" y="0"/>
          <a:ext cx="0" cy="0"/>
          <a:chOff x="0" y="0"/>
          <a:chExt cx="0" cy="0"/>
        </a:xfrm>
      </p:grpSpPr>
      <p:sp>
        <p:nvSpPr>
          <p:cNvPr id="7" name="Titolo 6"/>
          <p:cNvSpPr>
            <a:spLocks noGrp="1"/>
          </p:cNvSpPr>
          <p:nvPr>
            <p:ph type="title" hasCustomPrompt="1"/>
          </p:nvPr>
        </p:nvSpPr>
        <p:spPr/>
        <p:txBody>
          <a:bodyPr/>
          <a:lstStyle/>
          <a:p>
            <a:r>
              <a:rPr lang="en-US" noProof="0" smtClean="0"/>
              <a:t>Slide Title here</a:t>
            </a:r>
            <a:endParaRPr lang="en-US" noProof="0"/>
          </a:p>
        </p:txBody>
      </p:sp>
      <p:sp>
        <p:nvSpPr>
          <p:cNvPr id="2" name="Segnaposto piè di pagina 1"/>
          <p:cNvSpPr>
            <a:spLocks noGrp="1"/>
          </p:cNvSpPr>
          <p:nvPr>
            <p:ph type="ftr" sz="quarter" idx="10"/>
          </p:nvPr>
        </p:nvSpPr>
        <p:spPr/>
        <p:txBody>
          <a:bodyPr/>
          <a:lstStyle/>
          <a:p>
            <a:r>
              <a:rPr lang="en-US" noProof="0" smtClean="0"/>
              <a:t>Footer</a:t>
            </a:r>
            <a:endParaRPr lang="en-US" noProof="0"/>
          </a:p>
        </p:txBody>
      </p:sp>
      <p:sp>
        <p:nvSpPr>
          <p:cNvPr id="4" name="Segnaposto numero diapositiva 3"/>
          <p:cNvSpPr>
            <a:spLocks noGrp="1"/>
          </p:cNvSpPr>
          <p:nvPr>
            <p:ph type="sldNum" sz="quarter" idx="11"/>
          </p:nvPr>
        </p:nvSpPr>
        <p:spPr/>
        <p:txBody>
          <a:bodyPr/>
          <a:lstStyle/>
          <a:p>
            <a:fld id="{6396DC66-FFDB-9F43-BC5E-39C4CAD2F016}" type="slidenum">
              <a:rPr lang="en-US" noProof="0" smtClean="0"/>
              <a:pPr/>
              <a:t>‹#›</a:t>
            </a:fld>
            <a:endParaRPr lang="en-US" noProof="0"/>
          </a:p>
        </p:txBody>
      </p:sp>
      <p:sp>
        <p:nvSpPr>
          <p:cNvPr id="8" name="Segnaposto contenuto 5"/>
          <p:cNvSpPr>
            <a:spLocks noGrp="1"/>
          </p:cNvSpPr>
          <p:nvPr>
            <p:ph sz="quarter" idx="12" hasCustomPrompt="1"/>
          </p:nvPr>
        </p:nvSpPr>
        <p:spPr>
          <a:xfrm>
            <a:off x="357188" y="1860550"/>
            <a:ext cx="8452722" cy="4325938"/>
          </a:xfrm>
        </p:spPr>
        <p:txBody>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1537496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Bodycopy 2">
    <p:spTree>
      <p:nvGrpSpPr>
        <p:cNvPr id="1" name=""/>
        <p:cNvGrpSpPr/>
        <p:nvPr/>
      </p:nvGrpSpPr>
      <p:grpSpPr>
        <a:xfrm>
          <a:off x="0" y="0"/>
          <a:ext cx="0" cy="0"/>
          <a:chOff x="0" y="0"/>
          <a:chExt cx="0" cy="0"/>
        </a:xfrm>
      </p:grpSpPr>
      <p:sp>
        <p:nvSpPr>
          <p:cNvPr id="8" name="Titolo 7"/>
          <p:cNvSpPr>
            <a:spLocks noGrp="1"/>
          </p:cNvSpPr>
          <p:nvPr>
            <p:ph type="title" hasCustomPrompt="1"/>
          </p:nvPr>
        </p:nvSpPr>
        <p:spPr/>
        <p:txBody>
          <a:bodyPr/>
          <a:lstStyle/>
          <a:p>
            <a:r>
              <a:rPr lang="en-US" noProof="0" smtClean="0"/>
              <a:t>Slide Title here</a:t>
            </a:r>
            <a:endParaRPr lang="en-US" noProof="0"/>
          </a:p>
        </p:txBody>
      </p:sp>
      <p:sp>
        <p:nvSpPr>
          <p:cNvPr id="2" name="Segnaposto piè di pagina 1"/>
          <p:cNvSpPr>
            <a:spLocks noGrp="1"/>
          </p:cNvSpPr>
          <p:nvPr>
            <p:ph type="ftr" sz="quarter" idx="11"/>
          </p:nvPr>
        </p:nvSpPr>
        <p:spPr/>
        <p:txBody>
          <a:bodyPr/>
          <a:lstStyle/>
          <a:p>
            <a:r>
              <a:rPr lang="en-US" noProof="0" smtClean="0"/>
              <a:t>Footer</a:t>
            </a:r>
            <a:endParaRPr lang="en-US" noProof="0"/>
          </a:p>
        </p:txBody>
      </p:sp>
      <p:sp>
        <p:nvSpPr>
          <p:cNvPr id="4" name="Segnaposto numero diapositiva 3"/>
          <p:cNvSpPr>
            <a:spLocks noGrp="1"/>
          </p:cNvSpPr>
          <p:nvPr>
            <p:ph type="sldNum" sz="quarter" idx="12"/>
          </p:nvPr>
        </p:nvSpPr>
        <p:spPr/>
        <p:txBody>
          <a:bodyPr/>
          <a:lstStyle/>
          <a:p>
            <a:fld id="{6396DC66-FFDB-9F43-BC5E-39C4CAD2F016}" type="slidenum">
              <a:rPr lang="en-US" noProof="0" smtClean="0"/>
              <a:pPr/>
              <a:t>‹#›</a:t>
            </a:fld>
            <a:endParaRPr lang="en-US" noProof="0"/>
          </a:p>
        </p:txBody>
      </p:sp>
      <p:sp>
        <p:nvSpPr>
          <p:cNvPr id="9" name="Segnaposto contenuto 5"/>
          <p:cNvSpPr>
            <a:spLocks noGrp="1"/>
          </p:cNvSpPr>
          <p:nvPr>
            <p:ph sz="quarter" idx="15" hasCustomPrompt="1"/>
          </p:nvPr>
        </p:nvSpPr>
        <p:spPr>
          <a:xfrm>
            <a:off x="357188" y="1860550"/>
            <a:ext cx="4106862" cy="4325938"/>
          </a:xfrm>
        </p:spPr>
        <p:txBody>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
        <p:nvSpPr>
          <p:cNvPr id="11" name="Segnaposto contenuto 5"/>
          <p:cNvSpPr>
            <a:spLocks noGrp="1"/>
          </p:cNvSpPr>
          <p:nvPr>
            <p:ph sz="quarter" idx="16" hasCustomPrompt="1"/>
          </p:nvPr>
        </p:nvSpPr>
        <p:spPr>
          <a:xfrm>
            <a:off x="4697864" y="1860550"/>
            <a:ext cx="4106862" cy="4325938"/>
          </a:xfrm>
        </p:spPr>
        <p:txBody>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1142552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 Caption">
    <p:spTree>
      <p:nvGrpSpPr>
        <p:cNvPr id="1" name=""/>
        <p:cNvGrpSpPr/>
        <p:nvPr/>
      </p:nvGrpSpPr>
      <p:grpSpPr>
        <a:xfrm>
          <a:off x="0" y="0"/>
          <a:ext cx="0" cy="0"/>
          <a:chOff x="0" y="0"/>
          <a:chExt cx="0" cy="0"/>
        </a:xfrm>
      </p:grpSpPr>
      <p:sp>
        <p:nvSpPr>
          <p:cNvPr id="10" name="Titolo 9"/>
          <p:cNvSpPr>
            <a:spLocks noGrp="1"/>
          </p:cNvSpPr>
          <p:nvPr>
            <p:ph type="title" hasCustomPrompt="1"/>
          </p:nvPr>
        </p:nvSpPr>
        <p:spPr/>
        <p:txBody>
          <a:bodyPr/>
          <a:lstStyle/>
          <a:p>
            <a:r>
              <a:rPr lang="en-US" noProof="0" smtClean="0"/>
              <a:t>Slide Title here</a:t>
            </a:r>
            <a:endParaRPr lang="en-US" noProof="0"/>
          </a:p>
        </p:txBody>
      </p:sp>
      <p:sp>
        <p:nvSpPr>
          <p:cNvPr id="2" name="Segnaposto piè di pagina 1"/>
          <p:cNvSpPr>
            <a:spLocks noGrp="1"/>
          </p:cNvSpPr>
          <p:nvPr>
            <p:ph type="ftr" sz="quarter" idx="10"/>
          </p:nvPr>
        </p:nvSpPr>
        <p:spPr/>
        <p:txBody>
          <a:bodyPr/>
          <a:lstStyle/>
          <a:p>
            <a:r>
              <a:rPr lang="en-US" noProof="0" smtClean="0"/>
              <a:t>Footer</a:t>
            </a:r>
            <a:endParaRPr lang="en-US" noProof="0"/>
          </a:p>
        </p:txBody>
      </p:sp>
      <p:sp>
        <p:nvSpPr>
          <p:cNvPr id="5" name="Segnaposto numero diapositiva 4"/>
          <p:cNvSpPr>
            <a:spLocks noGrp="1"/>
          </p:cNvSpPr>
          <p:nvPr>
            <p:ph type="sldNum" sz="quarter" idx="11"/>
          </p:nvPr>
        </p:nvSpPr>
        <p:spPr/>
        <p:txBody>
          <a:bodyPr/>
          <a:lstStyle/>
          <a:p>
            <a:fld id="{6396DC66-FFDB-9F43-BC5E-39C4CAD2F016}" type="slidenum">
              <a:rPr lang="en-US" noProof="0" smtClean="0"/>
              <a:pPr/>
              <a:t>‹#›</a:t>
            </a:fld>
            <a:endParaRPr lang="en-US" noProof="0"/>
          </a:p>
        </p:txBody>
      </p:sp>
      <p:sp>
        <p:nvSpPr>
          <p:cNvPr id="7" name="Segnaposto testo 5"/>
          <p:cNvSpPr>
            <a:spLocks noGrp="1"/>
          </p:cNvSpPr>
          <p:nvPr>
            <p:ph type="body" sz="quarter" idx="13" hasCustomPrompt="1"/>
          </p:nvPr>
        </p:nvSpPr>
        <p:spPr>
          <a:xfrm>
            <a:off x="356473" y="5589241"/>
            <a:ext cx="8453437" cy="583534"/>
          </a:xfrm>
          <a:prstGeom prst="rect">
            <a:avLst/>
          </a:prstGeom>
        </p:spPr>
        <p:txBody>
          <a:bodyPr lIns="0" tIns="0" rIns="0" bIns="0" anchor="b">
            <a:noAutofit/>
          </a:bodyPr>
          <a:lstStyle>
            <a:lvl1pPr marL="0" indent="0">
              <a:buNone/>
              <a:defRPr sz="800" baseline="0">
                <a:solidFill>
                  <a:srgbClr val="000000"/>
                </a:solidFill>
              </a:defRPr>
            </a:lvl1pPr>
            <a:lvl2pPr marL="400827" indent="0">
              <a:buNone/>
              <a:defRPr sz="800">
                <a:solidFill>
                  <a:srgbClr val="000000"/>
                </a:solidFill>
              </a:defRPr>
            </a:lvl2pPr>
            <a:lvl3pPr marL="801654" indent="0">
              <a:buNone/>
              <a:defRPr sz="800">
                <a:solidFill>
                  <a:srgbClr val="000000"/>
                </a:solidFill>
              </a:defRPr>
            </a:lvl3pPr>
            <a:lvl4pPr marL="1202481" indent="0">
              <a:buNone/>
              <a:defRPr sz="800">
                <a:solidFill>
                  <a:srgbClr val="000000"/>
                </a:solidFill>
              </a:defRPr>
            </a:lvl4pPr>
            <a:lvl5pPr marL="1603309" indent="0">
              <a:buNone/>
              <a:defRPr sz="800">
                <a:solidFill>
                  <a:srgbClr val="000000"/>
                </a:solidFill>
              </a:defRPr>
            </a:lvl5pPr>
          </a:lstStyle>
          <a:p>
            <a:pPr lvl="0"/>
            <a:r>
              <a:rPr lang="en-US" noProof="0" smtClean="0"/>
              <a:t>Click to insert text</a:t>
            </a:r>
          </a:p>
        </p:txBody>
      </p:sp>
      <p:sp>
        <p:nvSpPr>
          <p:cNvPr id="8" name="Segnaposto immagine 8"/>
          <p:cNvSpPr>
            <a:spLocks noGrp="1"/>
          </p:cNvSpPr>
          <p:nvPr>
            <p:ph type="pic" sz="quarter" idx="14" hasCustomPrompt="1"/>
          </p:nvPr>
        </p:nvSpPr>
        <p:spPr>
          <a:xfrm>
            <a:off x="357188" y="1797050"/>
            <a:ext cx="8452722" cy="3590925"/>
          </a:xfrm>
          <a:prstGeom prst="rect">
            <a:avLst/>
          </a:prstGeom>
        </p:spPr>
        <p:txBody>
          <a:bodyPr>
            <a:normAutofit/>
          </a:bodyPr>
          <a:lstStyle>
            <a:lvl1pPr marL="0" indent="0">
              <a:buNone/>
              <a:defRPr sz="800"/>
            </a:lvl1pPr>
          </a:lstStyle>
          <a:p>
            <a:r>
              <a:rPr lang="en-US" noProof="0" smtClean="0"/>
              <a:t>Image</a:t>
            </a:r>
            <a:endParaRPr lang="en-US" noProof="0"/>
          </a:p>
        </p:txBody>
      </p:sp>
    </p:spTree>
    <p:extLst>
      <p:ext uri="{BB962C8B-B14F-4D97-AF65-F5344CB8AC3E}">
        <p14:creationId xmlns:p14="http://schemas.microsoft.com/office/powerpoint/2010/main" val="331705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1" y="1"/>
            <a:ext cx="9117897" cy="6876414"/>
          </a:xfrm>
          <a:prstGeom prst="rect">
            <a:avLst/>
          </a:prstGeom>
        </p:spPr>
      </p:pic>
      <p:sp>
        <p:nvSpPr>
          <p:cNvPr id="2" name="Titolo 1"/>
          <p:cNvSpPr>
            <a:spLocks noGrp="1"/>
          </p:cNvSpPr>
          <p:nvPr>
            <p:ph type="title" hasCustomPrompt="1"/>
          </p:nvPr>
        </p:nvSpPr>
        <p:spPr>
          <a:xfrm>
            <a:off x="4651448" y="1859894"/>
            <a:ext cx="4158463" cy="1312866"/>
          </a:xfrm>
        </p:spPr>
        <p:txBody>
          <a:bodyPr/>
          <a:lstStyle>
            <a:lvl1pPr>
              <a:defRPr sz="2500"/>
            </a:lvl1pPr>
          </a:lstStyle>
          <a:p>
            <a:r>
              <a:rPr lang="en-US" noProof="0" smtClean="0"/>
              <a:t>Section Title here</a:t>
            </a:r>
            <a:endParaRPr lang="en-US" noProof="0"/>
          </a:p>
        </p:txBody>
      </p:sp>
      <p:pic>
        <p:nvPicPr>
          <p:cNvPr id="6" name="Immagin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85985" y="6432659"/>
            <a:ext cx="923926" cy="170711"/>
          </a:xfrm>
          <a:prstGeom prst="rect">
            <a:avLst/>
          </a:prstGeom>
        </p:spPr>
      </p:pic>
      <p:sp>
        <p:nvSpPr>
          <p:cNvPr id="16" name="Segnaposto testo 15"/>
          <p:cNvSpPr>
            <a:spLocks noGrp="1"/>
          </p:cNvSpPr>
          <p:nvPr>
            <p:ph type="body" sz="quarter" idx="10" hasCustomPrompt="1"/>
          </p:nvPr>
        </p:nvSpPr>
        <p:spPr>
          <a:xfrm>
            <a:off x="4651447" y="3345718"/>
            <a:ext cx="4158463" cy="1295400"/>
          </a:xfrm>
        </p:spPr>
        <p:txBody>
          <a:bodyPr lIns="0" tIns="0" rIns="0" bIns="0"/>
          <a:lstStyle>
            <a:lvl1pPr marL="0" marR="0" indent="0" algn="l" defTabSz="400827" rtl="0" eaLnBrk="1" fontAlgn="auto" latinLnBrk="0" hangingPunct="1">
              <a:lnSpc>
                <a:spcPct val="100000"/>
              </a:lnSpc>
              <a:spcBef>
                <a:spcPct val="20000"/>
              </a:spcBef>
              <a:spcAft>
                <a:spcPts val="0"/>
              </a:spcAft>
              <a:buClr>
                <a:srgbClr val="660066"/>
              </a:buClr>
              <a:buSzTx/>
              <a:buFont typeface="Arial"/>
              <a:buNone/>
              <a:tabLst/>
              <a:defRPr sz="1800"/>
            </a:lvl1pPr>
          </a:lstStyle>
          <a:p>
            <a:pPr marL="0" marR="0" lvl="0" indent="0" algn="l" defTabSz="400827" rtl="0" eaLnBrk="1" fontAlgn="auto" latinLnBrk="0" hangingPunct="1">
              <a:lnSpc>
                <a:spcPct val="100000"/>
              </a:lnSpc>
              <a:spcBef>
                <a:spcPct val="20000"/>
              </a:spcBef>
              <a:spcAft>
                <a:spcPts val="0"/>
              </a:spcAft>
              <a:buClr>
                <a:srgbClr val="660066"/>
              </a:buClr>
              <a:buSzTx/>
              <a:buFont typeface="Arial"/>
              <a:buNone/>
              <a:tabLst/>
              <a:defRPr/>
            </a:pPr>
            <a:r>
              <a:rPr lang="en-US" sz="1600" noProof="0" smtClean="0">
                <a:solidFill>
                  <a:srgbClr val="000000"/>
                </a:solidFill>
              </a:rPr>
              <a:t>Section Subtitle here</a:t>
            </a:r>
          </a:p>
        </p:txBody>
      </p:sp>
    </p:spTree>
    <p:extLst>
      <p:ext uri="{BB962C8B-B14F-4D97-AF65-F5344CB8AC3E}">
        <p14:creationId xmlns:p14="http://schemas.microsoft.com/office/powerpoint/2010/main" val="3759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Titolo 8"/>
          <p:cNvSpPr>
            <a:spLocks noGrp="1"/>
          </p:cNvSpPr>
          <p:nvPr>
            <p:ph type="title" hasCustomPrompt="1"/>
          </p:nvPr>
        </p:nvSpPr>
        <p:spPr/>
        <p:txBody>
          <a:bodyPr/>
          <a:lstStyle/>
          <a:p>
            <a:r>
              <a:rPr lang="en-US" noProof="0" smtClean="0"/>
              <a:t>Slide Title here</a:t>
            </a:r>
            <a:endParaRPr lang="en-US" noProof="0"/>
          </a:p>
        </p:txBody>
      </p:sp>
      <p:sp>
        <p:nvSpPr>
          <p:cNvPr id="2" name="Segnaposto piè di pagina 1"/>
          <p:cNvSpPr>
            <a:spLocks noGrp="1"/>
          </p:cNvSpPr>
          <p:nvPr>
            <p:ph type="ftr" sz="quarter" idx="10"/>
          </p:nvPr>
        </p:nvSpPr>
        <p:spPr/>
        <p:txBody>
          <a:bodyPr/>
          <a:lstStyle/>
          <a:p>
            <a:r>
              <a:rPr lang="en-US" noProof="0" smtClean="0"/>
              <a:t>Footer</a:t>
            </a:r>
            <a:endParaRPr lang="en-US" noProof="0"/>
          </a:p>
        </p:txBody>
      </p:sp>
      <p:sp>
        <p:nvSpPr>
          <p:cNvPr id="3" name="Segnaposto numero diapositiva 2"/>
          <p:cNvSpPr>
            <a:spLocks noGrp="1"/>
          </p:cNvSpPr>
          <p:nvPr>
            <p:ph type="sldNum" sz="quarter" idx="11"/>
          </p:nvPr>
        </p:nvSpPr>
        <p:spPr/>
        <p:txBody>
          <a:bodyPr/>
          <a:lstStyle/>
          <a:p>
            <a:fld id="{6396DC66-FFDB-9F43-BC5E-39C4CAD2F016}" type="slidenum">
              <a:rPr lang="en-US" noProof="0" smtClean="0"/>
              <a:pPr/>
              <a:t>‹#›</a:t>
            </a:fld>
            <a:endParaRPr lang="en-US" noProof="0"/>
          </a:p>
        </p:txBody>
      </p:sp>
    </p:spTree>
    <p:extLst>
      <p:ext uri="{BB962C8B-B14F-4D97-AF65-F5344CB8AC3E}">
        <p14:creationId xmlns:p14="http://schemas.microsoft.com/office/powerpoint/2010/main" val="353044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Bodycopy">
    <p:spTree>
      <p:nvGrpSpPr>
        <p:cNvPr id="1" name=""/>
        <p:cNvGrpSpPr/>
        <p:nvPr/>
      </p:nvGrpSpPr>
      <p:grpSpPr>
        <a:xfrm>
          <a:off x="0" y="0"/>
          <a:ext cx="0" cy="0"/>
          <a:chOff x="0" y="0"/>
          <a:chExt cx="0" cy="0"/>
        </a:xfrm>
      </p:grpSpPr>
      <p:sp>
        <p:nvSpPr>
          <p:cNvPr id="7" name="Titolo 6"/>
          <p:cNvSpPr>
            <a:spLocks noGrp="1"/>
          </p:cNvSpPr>
          <p:nvPr>
            <p:ph type="title" hasCustomPrompt="1"/>
          </p:nvPr>
        </p:nvSpPr>
        <p:spPr/>
        <p:txBody>
          <a:bodyPr/>
          <a:lstStyle/>
          <a:p>
            <a:r>
              <a:rPr lang="en-US" noProof="0" smtClean="0"/>
              <a:t>Slide Title here</a:t>
            </a:r>
            <a:endParaRPr lang="en-US" noProof="0"/>
          </a:p>
        </p:txBody>
      </p:sp>
      <p:sp>
        <p:nvSpPr>
          <p:cNvPr id="4" name="Segnaposto numero diapositiva 3"/>
          <p:cNvSpPr>
            <a:spLocks noGrp="1"/>
          </p:cNvSpPr>
          <p:nvPr>
            <p:ph type="sldNum" sz="quarter" idx="11"/>
          </p:nvPr>
        </p:nvSpPr>
        <p:spPr/>
        <p:txBody>
          <a:bodyPr/>
          <a:lstStyle/>
          <a:p>
            <a:fld id="{6396DC66-FFDB-9F43-BC5E-39C4CAD2F016}" type="slidenum">
              <a:rPr lang="en-US" noProof="0" smtClean="0"/>
              <a:pPr/>
              <a:t>‹#›</a:t>
            </a:fld>
            <a:endParaRPr lang="en-US" noProof="0"/>
          </a:p>
        </p:txBody>
      </p:sp>
      <p:sp>
        <p:nvSpPr>
          <p:cNvPr id="6" name="Segnaposto contenuto 5"/>
          <p:cNvSpPr>
            <a:spLocks noGrp="1"/>
          </p:cNvSpPr>
          <p:nvPr>
            <p:ph sz="quarter" idx="12" hasCustomPrompt="1"/>
          </p:nvPr>
        </p:nvSpPr>
        <p:spPr>
          <a:xfrm>
            <a:off x="357188" y="1860550"/>
            <a:ext cx="8452722" cy="4325938"/>
          </a:xfrm>
        </p:spPr>
        <p:txBody>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
        <p:nvSpPr>
          <p:cNvPr id="8" name="Segnaposto piè di pagina 5"/>
          <p:cNvSpPr>
            <a:spLocks noGrp="1"/>
          </p:cNvSpPr>
          <p:nvPr>
            <p:ph type="ftr" sz="quarter" idx="3"/>
          </p:nvPr>
        </p:nvSpPr>
        <p:spPr>
          <a:xfrm>
            <a:off x="1835696" y="6441889"/>
            <a:ext cx="2895600" cy="170334"/>
          </a:xfrm>
          <a:prstGeom prst="rect">
            <a:avLst/>
          </a:prstGeom>
        </p:spPr>
        <p:txBody>
          <a:bodyPr vert="horz" lIns="0" tIns="0" rIns="0" bIns="0" rtlCol="0" anchor="ctr"/>
          <a:lstStyle>
            <a:lvl1pPr algn="l">
              <a:defRPr sz="900">
                <a:solidFill>
                  <a:schemeClr val="tx1"/>
                </a:solidFill>
              </a:defRPr>
            </a:lvl1pPr>
          </a:lstStyle>
          <a:p>
            <a:r>
              <a:rPr lang="en-US" noProof="0" smtClean="0"/>
              <a:t>Footer</a:t>
            </a:r>
            <a:endParaRPr lang="en-US" noProof="0"/>
          </a:p>
        </p:txBody>
      </p:sp>
    </p:spTree>
    <p:extLst>
      <p:ext uri="{BB962C8B-B14F-4D97-AF65-F5344CB8AC3E}">
        <p14:creationId xmlns:p14="http://schemas.microsoft.com/office/powerpoint/2010/main" val="1661749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Bodycopy 2">
    <p:spTree>
      <p:nvGrpSpPr>
        <p:cNvPr id="1" name=""/>
        <p:cNvGrpSpPr/>
        <p:nvPr/>
      </p:nvGrpSpPr>
      <p:grpSpPr>
        <a:xfrm>
          <a:off x="0" y="0"/>
          <a:ext cx="0" cy="0"/>
          <a:chOff x="0" y="0"/>
          <a:chExt cx="0" cy="0"/>
        </a:xfrm>
      </p:grpSpPr>
      <p:sp>
        <p:nvSpPr>
          <p:cNvPr id="8" name="Titolo 7"/>
          <p:cNvSpPr>
            <a:spLocks noGrp="1"/>
          </p:cNvSpPr>
          <p:nvPr>
            <p:ph type="title" hasCustomPrompt="1"/>
          </p:nvPr>
        </p:nvSpPr>
        <p:spPr/>
        <p:txBody>
          <a:bodyPr/>
          <a:lstStyle/>
          <a:p>
            <a:r>
              <a:rPr lang="en-US" noProof="0" smtClean="0"/>
              <a:t>Slide Title here</a:t>
            </a:r>
            <a:endParaRPr lang="en-US" noProof="0"/>
          </a:p>
        </p:txBody>
      </p:sp>
      <p:sp>
        <p:nvSpPr>
          <p:cNvPr id="4" name="Segnaposto numero diapositiva 3"/>
          <p:cNvSpPr>
            <a:spLocks noGrp="1"/>
          </p:cNvSpPr>
          <p:nvPr>
            <p:ph type="sldNum" sz="quarter" idx="12"/>
          </p:nvPr>
        </p:nvSpPr>
        <p:spPr/>
        <p:txBody>
          <a:bodyPr/>
          <a:lstStyle/>
          <a:p>
            <a:fld id="{6396DC66-FFDB-9F43-BC5E-39C4CAD2F016}" type="slidenum">
              <a:rPr lang="en-US" noProof="0" smtClean="0"/>
              <a:pPr/>
              <a:t>‹#›</a:t>
            </a:fld>
            <a:endParaRPr lang="en-US" noProof="0"/>
          </a:p>
        </p:txBody>
      </p:sp>
      <p:sp>
        <p:nvSpPr>
          <p:cNvPr id="9" name="Segnaposto piè di pagina 1"/>
          <p:cNvSpPr>
            <a:spLocks noGrp="1"/>
          </p:cNvSpPr>
          <p:nvPr>
            <p:ph type="ftr" sz="quarter" idx="10"/>
          </p:nvPr>
        </p:nvSpPr>
        <p:spPr>
          <a:xfrm>
            <a:off x="1846279" y="6441889"/>
            <a:ext cx="2895600" cy="170334"/>
          </a:xfrm>
        </p:spPr>
        <p:txBody>
          <a:bodyPr/>
          <a:lstStyle/>
          <a:p>
            <a:r>
              <a:rPr lang="en-US" noProof="0" smtClean="0"/>
              <a:t>Footer</a:t>
            </a:r>
            <a:endParaRPr lang="en-US" noProof="0"/>
          </a:p>
        </p:txBody>
      </p:sp>
      <p:sp>
        <p:nvSpPr>
          <p:cNvPr id="11" name="Segnaposto contenuto 5"/>
          <p:cNvSpPr>
            <a:spLocks noGrp="1"/>
          </p:cNvSpPr>
          <p:nvPr>
            <p:ph sz="quarter" idx="15" hasCustomPrompt="1"/>
          </p:nvPr>
        </p:nvSpPr>
        <p:spPr>
          <a:xfrm>
            <a:off x="357188" y="1860550"/>
            <a:ext cx="4106862" cy="4325938"/>
          </a:xfrm>
        </p:spPr>
        <p:txBody>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
        <p:nvSpPr>
          <p:cNvPr id="12" name="Segnaposto contenuto 5"/>
          <p:cNvSpPr>
            <a:spLocks noGrp="1"/>
          </p:cNvSpPr>
          <p:nvPr>
            <p:ph sz="quarter" idx="16" hasCustomPrompt="1"/>
          </p:nvPr>
        </p:nvSpPr>
        <p:spPr>
          <a:xfrm>
            <a:off x="4697864" y="1860550"/>
            <a:ext cx="4106862" cy="4325938"/>
          </a:xfrm>
        </p:spPr>
        <p:txBody>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52918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 Caption">
    <p:spTree>
      <p:nvGrpSpPr>
        <p:cNvPr id="1" name=""/>
        <p:cNvGrpSpPr/>
        <p:nvPr/>
      </p:nvGrpSpPr>
      <p:grpSpPr>
        <a:xfrm>
          <a:off x="0" y="0"/>
          <a:ext cx="0" cy="0"/>
          <a:chOff x="0" y="0"/>
          <a:chExt cx="0" cy="0"/>
        </a:xfrm>
      </p:grpSpPr>
      <p:sp>
        <p:nvSpPr>
          <p:cNvPr id="10" name="Titolo 9"/>
          <p:cNvSpPr>
            <a:spLocks noGrp="1"/>
          </p:cNvSpPr>
          <p:nvPr>
            <p:ph type="title" hasCustomPrompt="1"/>
          </p:nvPr>
        </p:nvSpPr>
        <p:spPr/>
        <p:txBody>
          <a:bodyPr/>
          <a:lstStyle/>
          <a:p>
            <a:r>
              <a:rPr lang="en-US" noProof="0" smtClean="0"/>
              <a:t>Slide Title here</a:t>
            </a:r>
            <a:endParaRPr lang="en-US" noProof="0"/>
          </a:p>
        </p:txBody>
      </p:sp>
      <p:sp>
        <p:nvSpPr>
          <p:cNvPr id="3" name="Segnaposto numero diapositiva 2"/>
          <p:cNvSpPr>
            <a:spLocks noGrp="1"/>
          </p:cNvSpPr>
          <p:nvPr>
            <p:ph type="sldNum" sz="quarter" idx="12"/>
          </p:nvPr>
        </p:nvSpPr>
        <p:spPr/>
        <p:txBody>
          <a:bodyPr/>
          <a:lstStyle/>
          <a:p>
            <a:fld id="{6396DC66-FFDB-9F43-BC5E-39C4CAD2F016}" type="slidenum">
              <a:rPr lang="en-US" noProof="0" smtClean="0"/>
              <a:pPr/>
              <a:t>‹#›</a:t>
            </a:fld>
            <a:endParaRPr lang="en-US" noProof="0"/>
          </a:p>
        </p:txBody>
      </p:sp>
      <p:sp>
        <p:nvSpPr>
          <p:cNvPr id="7" name="Segnaposto piè di pagina 1"/>
          <p:cNvSpPr>
            <a:spLocks noGrp="1"/>
          </p:cNvSpPr>
          <p:nvPr>
            <p:ph type="ftr" sz="quarter" idx="10"/>
          </p:nvPr>
        </p:nvSpPr>
        <p:spPr>
          <a:xfrm>
            <a:off x="1846279" y="6441889"/>
            <a:ext cx="2895600" cy="170334"/>
          </a:xfrm>
        </p:spPr>
        <p:txBody>
          <a:bodyPr/>
          <a:lstStyle/>
          <a:p>
            <a:r>
              <a:rPr lang="en-US" noProof="0" smtClean="0"/>
              <a:t>Footer</a:t>
            </a:r>
            <a:endParaRPr lang="en-US" noProof="0"/>
          </a:p>
        </p:txBody>
      </p:sp>
      <p:sp>
        <p:nvSpPr>
          <p:cNvPr id="8" name="Segnaposto testo 5"/>
          <p:cNvSpPr>
            <a:spLocks noGrp="1"/>
          </p:cNvSpPr>
          <p:nvPr>
            <p:ph type="body" sz="quarter" idx="13" hasCustomPrompt="1"/>
          </p:nvPr>
        </p:nvSpPr>
        <p:spPr>
          <a:xfrm>
            <a:off x="356473" y="5589241"/>
            <a:ext cx="8453437" cy="583534"/>
          </a:xfrm>
          <a:prstGeom prst="rect">
            <a:avLst/>
          </a:prstGeom>
        </p:spPr>
        <p:txBody>
          <a:bodyPr lIns="0" tIns="0" rIns="0" bIns="0" anchor="b">
            <a:noAutofit/>
          </a:bodyPr>
          <a:lstStyle>
            <a:lvl1pPr marL="0" indent="0">
              <a:buNone/>
              <a:defRPr sz="800" baseline="0">
                <a:solidFill>
                  <a:srgbClr val="000000"/>
                </a:solidFill>
              </a:defRPr>
            </a:lvl1pPr>
            <a:lvl2pPr marL="400827" indent="0">
              <a:buNone/>
              <a:defRPr sz="800">
                <a:solidFill>
                  <a:srgbClr val="000000"/>
                </a:solidFill>
              </a:defRPr>
            </a:lvl2pPr>
            <a:lvl3pPr marL="801654" indent="0">
              <a:buNone/>
              <a:defRPr sz="800">
                <a:solidFill>
                  <a:srgbClr val="000000"/>
                </a:solidFill>
              </a:defRPr>
            </a:lvl3pPr>
            <a:lvl4pPr marL="1202481" indent="0">
              <a:buNone/>
              <a:defRPr sz="800">
                <a:solidFill>
                  <a:srgbClr val="000000"/>
                </a:solidFill>
              </a:defRPr>
            </a:lvl4pPr>
            <a:lvl5pPr marL="1603309" indent="0">
              <a:buNone/>
              <a:defRPr sz="800">
                <a:solidFill>
                  <a:srgbClr val="000000"/>
                </a:solidFill>
              </a:defRPr>
            </a:lvl5pPr>
          </a:lstStyle>
          <a:p>
            <a:pPr lvl="0"/>
            <a:r>
              <a:rPr lang="en-US" noProof="0" smtClean="0"/>
              <a:t>Click to insert text</a:t>
            </a:r>
          </a:p>
        </p:txBody>
      </p:sp>
      <p:sp>
        <p:nvSpPr>
          <p:cNvPr id="11" name="Segnaposto immagine 8"/>
          <p:cNvSpPr>
            <a:spLocks noGrp="1"/>
          </p:cNvSpPr>
          <p:nvPr>
            <p:ph type="pic" sz="quarter" idx="14" hasCustomPrompt="1"/>
          </p:nvPr>
        </p:nvSpPr>
        <p:spPr>
          <a:xfrm>
            <a:off x="357188" y="1797050"/>
            <a:ext cx="8452722" cy="3590925"/>
          </a:xfrm>
          <a:prstGeom prst="rect">
            <a:avLst/>
          </a:prstGeom>
        </p:spPr>
        <p:txBody>
          <a:bodyPr>
            <a:normAutofit/>
          </a:bodyPr>
          <a:lstStyle>
            <a:lvl1pPr marL="0" indent="0">
              <a:buNone/>
              <a:defRPr sz="800"/>
            </a:lvl1pPr>
          </a:lstStyle>
          <a:p>
            <a:r>
              <a:rPr lang="en-US" noProof="0" smtClean="0"/>
              <a:t>Image</a:t>
            </a:r>
            <a:endParaRPr lang="en-US" noProof="0"/>
          </a:p>
        </p:txBody>
      </p:sp>
    </p:spTree>
    <p:extLst>
      <p:ext uri="{BB962C8B-B14F-4D97-AF65-F5344CB8AC3E}">
        <p14:creationId xmlns:p14="http://schemas.microsoft.com/office/powerpoint/2010/main" val="3683101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7" name="Rectangle 1"/>
          <p:cNvSpPr/>
          <p:nvPr userDrawn="1"/>
        </p:nvSpPr>
        <p:spPr>
          <a:xfrm>
            <a:off x="356992" y="2204864"/>
            <a:ext cx="1170438" cy="1044751"/>
          </a:xfrm>
          <a:prstGeom prst="rect">
            <a:avLst/>
          </a:prstGeom>
          <a:solidFill>
            <a:srgbClr val="580E64"/>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US" noProof="0">
              <a:latin typeface="Verdana"/>
            </a:endParaRPr>
          </a:p>
        </p:txBody>
      </p:sp>
      <p:sp>
        <p:nvSpPr>
          <p:cNvPr id="8" name="Rectangle 11"/>
          <p:cNvSpPr/>
          <p:nvPr userDrawn="1"/>
        </p:nvSpPr>
        <p:spPr>
          <a:xfrm>
            <a:off x="1813489" y="2204864"/>
            <a:ext cx="1170438" cy="1044751"/>
          </a:xfrm>
          <a:prstGeom prst="rect">
            <a:avLst/>
          </a:prstGeom>
          <a:solidFill>
            <a:srgbClr val="FC432C"/>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US" noProof="0">
              <a:latin typeface="Verdana"/>
            </a:endParaRPr>
          </a:p>
        </p:txBody>
      </p:sp>
      <p:sp>
        <p:nvSpPr>
          <p:cNvPr id="3" name="Titolo 2"/>
          <p:cNvSpPr>
            <a:spLocks noGrp="1"/>
          </p:cNvSpPr>
          <p:nvPr>
            <p:ph type="title" hasCustomPrompt="1"/>
          </p:nvPr>
        </p:nvSpPr>
        <p:spPr/>
        <p:txBody>
          <a:bodyPr/>
          <a:lstStyle/>
          <a:p>
            <a:r>
              <a:rPr lang="en-US" noProof="0" smtClean="0"/>
              <a:t>Colors</a:t>
            </a:r>
            <a:endParaRPr lang="en-US" noProof="0"/>
          </a:p>
        </p:txBody>
      </p:sp>
      <p:sp>
        <p:nvSpPr>
          <p:cNvPr id="22" name="CasellaDiTesto 15"/>
          <p:cNvSpPr txBox="1"/>
          <p:nvPr userDrawn="1"/>
        </p:nvSpPr>
        <p:spPr>
          <a:xfrm>
            <a:off x="356992" y="3247925"/>
            <a:ext cx="991757" cy="413638"/>
          </a:xfrm>
          <a:prstGeom prst="rect">
            <a:avLst/>
          </a:prstGeom>
          <a:noFill/>
        </p:spPr>
        <p:txBody>
          <a:bodyPr wrap="square" lIns="0" tIns="0" rIns="0" bIns="0" rtlCol="0" anchor="b">
            <a:noAutofit/>
          </a:bodyPr>
          <a:lstStyle/>
          <a:p>
            <a:r>
              <a:rPr lang="en-US" sz="500" kern="1200" noProof="0" smtClean="0">
                <a:solidFill>
                  <a:schemeClr val="tx1"/>
                </a:solidFill>
                <a:effectLst/>
                <a:latin typeface="Verdana"/>
                <a:ea typeface="+mn-ea"/>
                <a:cs typeface="Verdana"/>
              </a:rPr>
              <a:t>PANTONE 259 C </a:t>
            </a:r>
          </a:p>
          <a:p>
            <a:r>
              <a:rPr lang="en-US" sz="500" kern="1200" noProof="0" smtClean="0">
                <a:solidFill>
                  <a:schemeClr val="tx1"/>
                </a:solidFill>
                <a:effectLst/>
                <a:latin typeface="Verdana"/>
                <a:ea typeface="+mn-ea"/>
                <a:cs typeface="Verdana"/>
              </a:rPr>
              <a:t>R: 109; G: 32; B: 119.</a:t>
            </a:r>
            <a:br>
              <a:rPr lang="en-US" sz="500" kern="1200" noProof="0" smtClean="0">
                <a:solidFill>
                  <a:schemeClr val="tx1"/>
                </a:solidFill>
                <a:effectLst/>
                <a:latin typeface="Verdana"/>
                <a:ea typeface="+mn-ea"/>
                <a:cs typeface="Verdana"/>
              </a:rPr>
            </a:br>
            <a:r>
              <a:rPr lang="en-US" sz="500" kern="1200" noProof="0" smtClean="0">
                <a:solidFill>
                  <a:schemeClr val="tx1"/>
                </a:solidFill>
                <a:effectLst/>
                <a:latin typeface="Verdana"/>
                <a:ea typeface="+mn-ea"/>
                <a:cs typeface="Verdana"/>
              </a:rPr>
              <a:t>C: 70; M: 100; Y: 5; K: 5. HEX: #6d2077 </a:t>
            </a:r>
            <a:endParaRPr lang="en-US" sz="500" noProof="0">
              <a:effectLst/>
              <a:latin typeface="Verdana"/>
              <a:cs typeface="Verdana"/>
            </a:endParaRPr>
          </a:p>
        </p:txBody>
      </p:sp>
      <p:sp>
        <p:nvSpPr>
          <p:cNvPr id="24" name="CasellaDiTesto 15"/>
          <p:cNvSpPr txBox="1"/>
          <p:nvPr userDrawn="1"/>
        </p:nvSpPr>
        <p:spPr>
          <a:xfrm>
            <a:off x="1816294" y="3249615"/>
            <a:ext cx="991757" cy="413638"/>
          </a:xfrm>
          <a:prstGeom prst="rect">
            <a:avLst/>
          </a:prstGeom>
          <a:noFill/>
        </p:spPr>
        <p:txBody>
          <a:bodyPr wrap="square" lIns="0" tIns="0" rIns="0" bIns="0" rtlCol="0" anchor="b">
            <a:noAutofit/>
          </a:bodyPr>
          <a:lstStyle/>
          <a:p>
            <a:r>
              <a:rPr lang="en-US" sz="500" kern="1200" noProof="0" dirty="0" smtClean="0">
                <a:solidFill>
                  <a:schemeClr val="tx1"/>
                </a:solidFill>
                <a:effectLst/>
                <a:latin typeface="+mn-lt"/>
                <a:ea typeface="+mn-ea"/>
                <a:cs typeface="Verdana"/>
              </a:rPr>
              <a:t>PANTONE 171 C </a:t>
            </a:r>
          </a:p>
          <a:p>
            <a:r>
              <a:rPr lang="en-US" sz="500" kern="1200" noProof="0" dirty="0" smtClean="0">
                <a:solidFill>
                  <a:schemeClr val="tx1"/>
                </a:solidFill>
                <a:effectLst/>
                <a:latin typeface="+mn-lt"/>
                <a:ea typeface="+mn-ea"/>
                <a:cs typeface="Verdana"/>
              </a:rPr>
              <a:t>R:255;</a:t>
            </a:r>
            <a:r>
              <a:rPr lang="en-US" sz="500" kern="1200" baseline="0" noProof="0" dirty="0" smtClean="0">
                <a:solidFill>
                  <a:schemeClr val="tx1"/>
                </a:solidFill>
                <a:effectLst/>
                <a:latin typeface="+mn-lt"/>
                <a:ea typeface="+mn-ea"/>
                <a:cs typeface="Verdana"/>
              </a:rPr>
              <a:t> </a:t>
            </a:r>
            <a:r>
              <a:rPr lang="en-US" sz="500" kern="1200" noProof="0" dirty="0" smtClean="0">
                <a:solidFill>
                  <a:schemeClr val="tx1"/>
                </a:solidFill>
                <a:effectLst/>
                <a:latin typeface="+mn-lt"/>
                <a:ea typeface="+mn-ea"/>
                <a:cs typeface="Verdana"/>
              </a:rPr>
              <a:t>G: 92; B: 57.</a:t>
            </a:r>
            <a:br>
              <a:rPr lang="en-US" sz="500" kern="1200" noProof="0" dirty="0" smtClean="0">
                <a:solidFill>
                  <a:schemeClr val="tx1"/>
                </a:solidFill>
                <a:effectLst/>
                <a:latin typeface="+mn-lt"/>
                <a:ea typeface="+mn-ea"/>
                <a:cs typeface="Verdana"/>
              </a:rPr>
            </a:br>
            <a:r>
              <a:rPr lang="en-US" sz="500" kern="1200" noProof="0" dirty="0" smtClean="0">
                <a:solidFill>
                  <a:schemeClr val="tx1"/>
                </a:solidFill>
                <a:effectLst/>
                <a:latin typeface="+mn-lt"/>
                <a:ea typeface="+mn-ea"/>
                <a:cs typeface="Verdana"/>
              </a:rPr>
              <a:t>C: 0; M: 70; Y: 70; K: 0</a:t>
            </a:r>
            <a:r>
              <a:rPr lang="en-US" sz="500" kern="1200" noProof="0" smtClean="0">
                <a:solidFill>
                  <a:schemeClr val="tx1"/>
                </a:solidFill>
                <a:effectLst/>
                <a:latin typeface="+mn-lt"/>
                <a:ea typeface="+mn-ea"/>
                <a:cs typeface="Verdana"/>
              </a:rPr>
              <a:t>. </a:t>
            </a:r>
          </a:p>
          <a:p>
            <a:r>
              <a:rPr lang="en-US" sz="500" kern="1200" noProof="0" smtClean="0">
                <a:solidFill>
                  <a:schemeClr val="tx1"/>
                </a:solidFill>
                <a:effectLst/>
                <a:latin typeface="+mn-lt"/>
                <a:ea typeface="+mn-ea"/>
                <a:cs typeface="Verdana"/>
              </a:rPr>
              <a:t>HEX</a:t>
            </a:r>
            <a:r>
              <a:rPr lang="en-US" sz="500" kern="1200" noProof="0" dirty="0" smtClean="0">
                <a:solidFill>
                  <a:schemeClr val="tx1"/>
                </a:solidFill>
                <a:effectLst/>
                <a:latin typeface="+mn-lt"/>
                <a:ea typeface="+mn-ea"/>
                <a:cs typeface="Verdana"/>
              </a:rPr>
              <a:t>: #ff5c39 </a:t>
            </a:r>
            <a:endParaRPr lang="en-US" sz="500" noProof="0" dirty="0">
              <a:effectLst/>
              <a:latin typeface="+mn-lt"/>
              <a:cs typeface="Verdana"/>
            </a:endParaRPr>
          </a:p>
        </p:txBody>
      </p:sp>
      <p:sp>
        <p:nvSpPr>
          <p:cNvPr id="19" name="CasellaDiTesto 15"/>
          <p:cNvSpPr txBox="1"/>
          <p:nvPr userDrawn="1"/>
        </p:nvSpPr>
        <p:spPr>
          <a:xfrm>
            <a:off x="357177" y="1844824"/>
            <a:ext cx="2689236" cy="198974"/>
          </a:xfrm>
          <a:prstGeom prst="rect">
            <a:avLst/>
          </a:prstGeom>
          <a:noFill/>
        </p:spPr>
        <p:txBody>
          <a:bodyPr wrap="square" lIns="0" tIns="0" rIns="0" bIns="0" rtlCol="0" anchor="b">
            <a:noAutofit/>
          </a:bodyPr>
          <a:lstStyle/>
          <a:p>
            <a:r>
              <a:rPr lang="en-US" sz="800" kern="1200" noProof="0" smtClean="0">
                <a:solidFill>
                  <a:schemeClr val="tx1"/>
                </a:solidFill>
                <a:effectLst/>
                <a:latin typeface="Verdana"/>
                <a:ea typeface="+mn-ea"/>
                <a:cs typeface="Verdana"/>
              </a:rPr>
              <a:t>MASTER BRAND</a:t>
            </a:r>
            <a:endParaRPr lang="en-US" sz="800" noProof="0">
              <a:effectLst/>
              <a:latin typeface="Verdana"/>
              <a:cs typeface="Verdana"/>
            </a:endParaRPr>
          </a:p>
        </p:txBody>
      </p:sp>
      <p:sp>
        <p:nvSpPr>
          <p:cNvPr id="27" name="CasellaDiTesto 15"/>
          <p:cNvSpPr txBox="1"/>
          <p:nvPr userDrawn="1"/>
        </p:nvSpPr>
        <p:spPr>
          <a:xfrm>
            <a:off x="357177" y="4205793"/>
            <a:ext cx="1366670" cy="198974"/>
          </a:xfrm>
          <a:prstGeom prst="rect">
            <a:avLst/>
          </a:prstGeom>
          <a:noFill/>
        </p:spPr>
        <p:txBody>
          <a:bodyPr wrap="square" lIns="0" tIns="0" rIns="0" bIns="0" rtlCol="0" anchor="b">
            <a:noAutofit/>
          </a:bodyPr>
          <a:lstStyle/>
          <a:p>
            <a:r>
              <a:rPr lang="en-US" sz="800" kern="1200" noProof="0" smtClean="0">
                <a:solidFill>
                  <a:srgbClr val="FB7B18"/>
                </a:solidFill>
                <a:effectLst/>
                <a:latin typeface="Verdana"/>
                <a:ea typeface="+mn-ea"/>
                <a:cs typeface="Verdana"/>
              </a:rPr>
              <a:t>Cardiac Rhythm </a:t>
            </a:r>
          </a:p>
          <a:p>
            <a:r>
              <a:rPr lang="en-US" sz="800" kern="1200" noProof="0" smtClean="0">
                <a:solidFill>
                  <a:srgbClr val="FB7B18"/>
                </a:solidFill>
                <a:effectLst/>
                <a:latin typeface="Verdana"/>
                <a:ea typeface="+mn-ea"/>
                <a:cs typeface="Verdana"/>
              </a:rPr>
              <a:t>Management </a:t>
            </a:r>
            <a:endParaRPr lang="en-US" sz="800" noProof="0">
              <a:solidFill>
                <a:srgbClr val="FB7B18"/>
              </a:solidFill>
              <a:latin typeface="Verdana"/>
              <a:cs typeface="Verdana"/>
            </a:endParaRPr>
          </a:p>
        </p:txBody>
      </p:sp>
      <p:sp>
        <p:nvSpPr>
          <p:cNvPr id="28" name="CasellaDiTesto 15"/>
          <p:cNvSpPr txBox="1"/>
          <p:nvPr userDrawn="1"/>
        </p:nvSpPr>
        <p:spPr>
          <a:xfrm>
            <a:off x="3278489" y="4149080"/>
            <a:ext cx="1249373" cy="136116"/>
          </a:xfrm>
          <a:prstGeom prst="rect">
            <a:avLst/>
          </a:prstGeom>
          <a:noFill/>
        </p:spPr>
        <p:txBody>
          <a:bodyPr wrap="square" lIns="0" tIns="0" rIns="0" bIns="0" rtlCol="0" anchor="b">
            <a:noAutofit/>
          </a:bodyPr>
          <a:lstStyle/>
          <a:p>
            <a:r>
              <a:rPr lang="en-US" sz="800" kern="1200" noProof="0" smtClean="0">
                <a:solidFill>
                  <a:srgbClr val="9E007B"/>
                </a:solidFill>
                <a:effectLst/>
                <a:latin typeface="Verdana"/>
                <a:ea typeface="+mn-ea"/>
                <a:cs typeface="Verdana"/>
              </a:rPr>
              <a:t>Neuromodulation </a:t>
            </a:r>
            <a:endParaRPr lang="en-US" sz="800" noProof="0">
              <a:solidFill>
                <a:srgbClr val="9E007B"/>
              </a:solidFill>
              <a:latin typeface="Verdana"/>
              <a:cs typeface="Verdana"/>
            </a:endParaRPr>
          </a:p>
        </p:txBody>
      </p:sp>
      <p:sp>
        <p:nvSpPr>
          <p:cNvPr id="31" name="Rectangle 12"/>
          <p:cNvSpPr/>
          <p:nvPr userDrawn="1"/>
        </p:nvSpPr>
        <p:spPr>
          <a:xfrm>
            <a:off x="360829" y="4477945"/>
            <a:ext cx="1170438" cy="1044751"/>
          </a:xfrm>
          <a:prstGeom prst="rect">
            <a:avLst/>
          </a:prstGeom>
          <a:solidFill>
            <a:srgbClr val="FB7B18"/>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US" noProof="0">
              <a:latin typeface="Verdana"/>
            </a:endParaRPr>
          </a:p>
        </p:txBody>
      </p:sp>
      <p:sp>
        <p:nvSpPr>
          <p:cNvPr id="32" name="CasellaDiTesto 15"/>
          <p:cNvSpPr txBox="1"/>
          <p:nvPr userDrawn="1"/>
        </p:nvSpPr>
        <p:spPr>
          <a:xfrm>
            <a:off x="360828" y="5522696"/>
            <a:ext cx="991757" cy="413638"/>
          </a:xfrm>
          <a:prstGeom prst="rect">
            <a:avLst/>
          </a:prstGeom>
          <a:noFill/>
        </p:spPr>
        <p:txBody>
          <a:bodyPr wrap="square" lIns="0" tIns="0" rIns="0" bIns="0" rtlCol="0" anchor="b">
            <a:noAutofit/>
          </a:bodyPr>
          <a:lstStyle/>
          <a:p>
            <a:r>
              <a:rPr lang="en-US" sz="500" kern="1200" noProof="0" smtClean="0">
                <a:solidFill>
                  <a:schemeClr val="tx1"/>
                </a:solidFill>
                <a:effectLst/>
                <a:latin typeface="Verdana"/>
                <a:ea typeface="+mn-ea"/>
                <a:cs typeface="Verdana"/>
              </a:rPr>
              <a:t>PANTONE 1495 C</a:t>
            </a:r>
            <a:r>
              <a:rPr lang="en-US" sz="500" kern="1200" baseline="0" noProof="0" smtClean="0">
                <a:solidFill>
                  <a:schemeClr val="tx1"/>
                </a:solidFill>
                <a:effectLst/>
                <a:latin typeface="Verdana"/>
                <a:ea typeface="+mn-ea"/>
                <a:cs typeface="Verdana"/>
              </a:rPr>
              <a:t> </a:t>
            </a:r>
          </a:p>
          <a:p>
            <a:r>
              <a:rPr lang="en-US" sz="500" kern="1200" baseline="0" noProof="0" smtClean="0">
                <a:solidFill>
                  <a:schemeClr val="tx1"/>
                </a:solidFill>
                <a:effectLst/>
                <a:latin typeface="Verdana"/>
                <a:ea typeface="+mn-ea"/>
                <a:cs typeface="Verdana"/>
              </a:rPr>
              <a:t>R: </a:t>
            </a:r>
            <a:r>
              <a:rPr lang="en-US" sz="500" kern="1200" noProof="0" smtClean="0">
                <a:solidFill>
                  <a:schemeClr val="tx1"/>
                </a:solidFill>
                <a:effectLst/>
                <a:latin typeface="Verdana"/>
                <a:ea typeface="+mn-ea"/>
                <a:cs typeface="Verdana"/>
              </a:rPr>
              <a:t>255; G: 143; B: 28. </a:t>
            </a:r>
          </a:p>
          <a:p>
            <a:r>
              <a:rPr lang="en-US" sz="500" kern="1200" noProof="0" smtClean="0">
                <a:solidFill>
                  <a:schemeClr val="tx1"/>
                </a:solidFill>
                <a:effectLst/>
                <a:latin typeface="Verdana"/>
                <a:ea typeface="+mn-ea"/>
                <a:cs typeface="Verdana"/>
              </a:rPr>
              <a:t>C: 0; M: 46; Y: 78; K: 0. </a:t>
            </a:r>
          </a:p>
          <a:p>
            <a:r>
              <a:rPr lang="en-US" sz="500" kern="1200" noProof="0" smtClean="0">
                <a:solidFill>
                  <a:schemeClr val="tx1"/>
                </a:solidFill>
                <a:effectLst/>
                <a:latin typeface="Verdana"/>
                <a:ea typeface="+mn-ea"/>
                <a:cs typeface="Verdana"/>
              </a:rPr>
              <a:t>HEX: #ff8f1c</a:t>
            </a:r>
            <a:endParaRPr lang="en-US" sz="500" noProof="0">
              <a:effectLst/>
              <a:latin typeface="Verdana"/>
              <a:cs typeface="Verdana"/>
            </a:endParaRPr>
          </a:p>
        </p:txBody>
      </p:sp>
      <p:sp>
        <p:nvSpPr>
          <p:cNvPr id="33" name="Rectangle 13"/>
          <p:cNvSpPr/>
          <p:nvPr userDrawn="1"/>
        </p:nvSpPr>
        <p:spPr>
          <a:xfrm>
            <a:off x="3300492" y="4493240"/>
            <a:ext cx="1170438" cy="1044751"/>
          </a:xfrm>
          <a:prstGeom prst="rect">
            <a:avLst/>
          </a:prstGeom>
          <a:solidFill>
            <a:srgbClr val="9E007B"/>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US" noProof="0">
              <a:latin typeface="Verdana"/>
            </a:endParaRPr>
          </a:p>
        </p:txBody>
      </p:sp>
      <p:sp>
        <p:nvSpPr>
          <p:cNvPr id="34" name="CasellaDiTesto 33"/>
          <p:cNvSpPr txBox="1"/>
          <p:nvPr userDrawn="1"/>
        </p:nvSpPr>
        <p:spPr>
          <a:xfrm>
            <a:off x="3303575" y="5511850"/>
            <a:ext cx="991757" cy="413638"/>
          </a:xfrm>
          <a:prstGeom prst="rect">
            <a:avLst/>
          </a:prstGeom>
          <a:noFill/>
        </p:spPr>
        <p:txBody>
          <a:bodyPr wrap="square" lIns="0" tIns="0" rIns="0" bIns="0" rtlCol="0" anchor="b">
            <a:noAutofit/>
          </a:bodyPr>
          <a:lstStyle/>
          <a:p>
            <a:r>
              <a:rPr lang="en-US" sz="500" kern="1200" noProof="0" smtClean="0">
                <a:solidFill>
                  <a:schemeClr val="tx1"/>
                </a:solidFill>
                <a:effectLst/>
                <a:latin typeface="Verdana"/>
                <a:ea typeface="+mn-ea"/>
                <a:cs typeface="Verdana"/>
              </a:rPr>
              <a:t>PANTONE 2405 C</a:t>
            </a:r>
          </a:p>
          <a:p>
            <a:r>
              <a:rPr lang="en-US" sz="500" kern="1200" noProof="0" smtClean="0">
                <a:solidFill>
                  <a:schemeClr val="tx1"/>
                </a:solidFill>
                <a:effectLst/>
                <a:latin typeface="Verdana"/>
                <a:ea typeface="+mn-ea"/>
                <a:cs typeface="Verdana"/>
              </a:rPr>
              <a:t>R: 176; G: 0; B: 142.</a:t>
            </a:r>
          </a:p>
          <a:p>
            <a:r>
              <a:rPr lang="en-US" sz="500" kern="1200" noProof="0" smtClean="0">
                <a:solidFill>
                  <a:schemeClr val="tx1"/>
                </a:solidFill>
                <a:effectLst/>
                <a:latin typeface="Verdana"/>
                <a:ea typeface="+mn-ea"/>
                <a:cs typeface="Verdana"/>
              </a:rPr>
              <a:t>C: 36; M: 100; Y: 0; K: 0. </a:t>
            </a:r>
          </a:p>
          <a:p>
            <a:r>
              <a:rPr lang="en-US" sz="500" kern="1200" noProof="0" smtClean="0">
                <a:solidFill>
                  <a:schemeClr val="tx1"/>
                </a:solidFill>
                <a:effectLst/>
                <a:latin typeface="Verdana"/>
                <a:ea typeface="+mn-ea"/>
                <a:cs typeface="Verdana"/>
              </a:rPr>
              <a:t>HEX: #b0008e</a:t>
            </a:r>
            <a:endParaRPr lang="en-US" sz="500" noProof="0">
              <a:effectLst/>
              <a:latin typeface="Verdana"/>
              <a:cs typeface="Verdana"/>
            </a:endParaRPr>
          </a:p>
        </p:txBody>
      </p:sp>
      <p:sp>
        <p:nvSpPr>
          <p:cNvPr id="17" name="CasellaDiTesto 15"/>
          <p:cNvSpPr txBox="1"/>
          <p:nvPr userDrawn="1"/>
        </p:nvSpPr>
        <p:spPr>
          <a:xfrm>
            <a:off x="1803994" y="4156981"/>
            <a:ext cx="1249373" cy="136115"/>
          </a:xfrm>
          <a:prstGeom prst="rect">
            <a:avLst/>
          </a:prstGeom>
          <a:noFill/>
        </p:spPr>
        <p:txBody>
          <a:bodyPr wrap="square" lIns="0" tIns="0" rIns="0" bIns="0" rtlCol="0" anchor="b">
            <a:noAutofit/>
          </a:bodyPr>
          <a:lstStyle/>
          <a:p>
            <a:r>
              <a:rPr lang="en-US" sz="800" kern="1200" noProof="0" smtClean="0">
                <a:solidFill>
                  <a:srgbClr val="15A2A9"/>
                </a:solidFill>
                <a:effectLst/>
                <a:latin typeface="Verdana"/>
                <a:ea typeface="+mn-ea"/>
                <a:cs typeface="Verdana"/>
              </a:rPr>
              <a:t>Cardiac</a:t>
            </a:r>
            <a:r>
              <a:rPr lang="en-US" sz="800" kern="1200" baseline="0" noProof="0" smtClean="0">
                <a:solidFill>
                  <a:srgbClr val="15A2A9"/>
                </a:solidFill>
                <a:effectLst/>
                <a:latin typeface="Verdana"/>
                <a:ea typeface="+mn-ea"/>
                <a:cs typeface="Verdana"/>
              </a:rPr>
              <a:t> Surgery</a:t>
            </a:r>
            <a:endParaRPr lang="en-US" sz="800" noProof="0">
              <a:solidFill>
                <a:srgbClr val="15A2A9"/>
              </a:solidFill>
              <a:effectLst/>
              <a:latin typeface="Verdana"/>
              <a:cs typeface="Verdana"/>
            </a:endParaRPr>
          </a:p>
        </p:txBody>
      </p:sp>
      <p:sp>
        <p:nvSpPr>
          <p:cNvPr id="18" name="Rectangle 16"/>
          <p:cNvSpPr/>
          <p:nvPr userDrawn="1"/>
        </p:nvSpPr>
        <p:spPr>
          <a:xfrm>
            <a:off x="1835318" y="4493240"/>
            <a:ext cx="1170438" cy="1044751"/>
          </a:xfrm>
          <a:prstGeom prst="rect">
            <a:avLst/>
          </a:prstGeom>
          <a:solidFill>
            <a:srgbClr val="15A2A9"/>
          </a:solidFill>
          <a:ln>
            <a:noFill/>
          </a:ln>
          <a:effectLst/>
        </p:spPr>
        <p:style>
          <a:lnRef idx="1">
            <a:schemeClr val="accent1"/>
          </a:lnRef>
          <a:fillRef idx="3">
            <a:schemeClr val="accent1"/>
          </a:fillRef>
          <a:effectRef idx="2">
            <a:schemeClr val="accent1"/>
          </a:effectRef>
          <a:fontRef idx="minor">
            <a:schemeClr val="lt1"/>
          </a:fontRef>
        </p:style>
        <p:txBody>
          <a:bodyPr lIns="80165" tIns="40083" rIns="80165" bIns="40083" rtlCol="0" anchor="ctr"/>
          <a:lstStyle/>
          <a:p>
            <a:pPr algn="ctr"/>
            <a:endParaRPr lang="en-US" noProof="0">
              <a:solidFill>
                <a:srgbClr val="C2002F"/>
              </a:solidFill>
              <a:latin typeface="Verdana"/>
            </a:endParaRPr>
          </a:p>
        </p:txBody>
      </p:sp>
      <p:sp>
        <p:nvSpPr>
          <p:cNvPr id="20" name="CasellaDiTesto 15"/>
          <p:cNvSpPr txBox="1"/>
          <p:nvPr userDrawn="1"/>
        </p:nvSpPr>
        <p:spPr>
          <a:xfrm>
            <a:off x="1835318" y="5537991"/>
            <a:ext cx="991757" cy="413638"/>
          </a:xfrm>
          <a:prstGeom prst="rect">
            <a:avLst/>
          </a:prstGeom>
          <a:noFill/>
        </p:spPr>
        <p:txBody>
          <a:bodyPr wrap="square" lIns="0" tIns="0" rIns="0" bIns="0" rtlCol="0" anchor="b">
            <a:noAutofit/>
          </a:bodyPr>
          <a:lstStyle/>
          <a:p>
            <a:r>
              <a:rPr lang="en-US" sz="500" kern="1200" noProof="0" smtClean="0">
                <a:solidFill>
                  <a:schemeClr val="tx1"/>
                </a:solidFill>
                <a:effectLst/>
                <a:latin typeface="Verdana"/>
                <a:ea typeface="+mn-ea"/>
                <a:cs typeface="Verdana"/>
              </a:rPr>
              <a:t>PANTONE 7466 C</a:t>
            </a:r>
          </a:p>
          <a:p>
            <a:r>
              <a:rPr lang="en-US" sz="500" kern="1200" noProof="0" smtClean="0">
                <a:solidFill>
                  <a:schemeClr val="tx1"/>
                </a:solidFill>
                <a:effectLst/>
                <a:latin typeface="Verdana"/>
                <a:ea typeface="+mn-ea"/>
                <a:cs typeface="Verdana"/>
              </a:rPr>
              <a:t>R: 0; G: 176; B: 185.</a:t>
            </a:r>
          </a:p>
          <a:p>
            <a:r>
              <a:rPr lang="en-US" sz="500" kern="1200" noProof="0" smtClean="0">
                <a:solidFill>
                  <a:schemeClr val="tx1"/>
                </a:solidFill>
                <a:effectLst/>
                <a:latin typeface="Verdana"/>
                <a:ea typeface="+mn-ea"/>
                <a:cs typeface="Verdana"/>
              </a:rPr>
              <a:t>C: 86; M: 0; Y: 32; K: 0. </a:t>
            </a:r>
          </a:p>
          <a:p>
            <a:r>
              <a:rPr lang="en-US" sz="500" kern="1200" noProof="0" smtClean="0">
                <a:solidFill>
                  <a:schemeClr val="tx1"/>
                </a:solidFill>
                <a:effectLst/>
                <a:latin typeface="Verdana"/>
                <a:ea typeface="+mn-ea"/>
                <a:cs typeface="Verdana"/>
              </a:rPr>
              <a:t>HEX: #00b0b9</a:t>
            </a:r>
            <a:endParaRPr lang="en-US" sz="500" noProof="0">
              <a:effectLst/>
              <a:latin typeface="Verdana"/>
              <a:cs typeface="Verdana"/>
            </a:endParaRPr>
          </a:p>
        </p:txBody>
      </p:sp>
      <p:sp>
        <p:nvSpPr>
          <p:cNvPr id="4" name="Segnaposto numero diapositiva 3"/>
          <p:cNvSpPr>
            <a:spLocks noGrp="1"/>
          </p:cNvSpPr>
          <p:nvPr>
            <p:ph type="sldNum" sz="quarter" idx="11"/>
          </p:nvPr>
        </p:nvSpPr>
        <p:spPr/>
        <p:txBody>
          <a:bodyPr/>
          <a:lstStyle/>
          <a:p>
            <a:fld id="{6396DC66-FFDB-9F43-BC5E-39C4CAD2F016}" type="slidenum">
              <a:rPr lang="en-US" noProof="0" smtClean="0"/>
              <a:pPr/>
              <a:t>‹#›</a:t>
            </a:fld>
            <a:endParaRPr lang="en-US" noProof="0"/>
          </a:p>
        </p:txBody>
      </p:sp>
      <p:sp>
        <p:nvSpPr>
          <p:cNvPr id="21" name="Segnaposto piè di pagina 1"/>
          <p:cNvSpPr>
            <a:spLocks noGrp="1"/>
          </p:cNvSpPr>
          <p:nvPr>
            <p:ph type="ftr" sz="quarter" idx="10"/>
          </p:nvPr>
        </p:nvSpPr>
        <p:spPr>
          <a:xfrm>
            <a:off x="1846279" y="6441889"/>
            <a:ext cx="2895600" cy="170334"/>
          </a:xfrm>
        </p:spPr>
        <p:txBody>
          <a:bodyPr/>
          <a:lstStyle/>
          <a:p>
            <a:r>
              <a:rPr lang="en-US" noProof="0" smtClean="0"/>
              <a:t>Footer</a:t>
            </a:r>
            <a:endParaRPr lang="en-US" noProof="0"/>
          </a:p>
        </p:txBody>
      </p:sp>
    </p:spTree>
    <p:extLst>
      <p:ext uri="{BB962C8B-B14F-4D97-AF65-F5344CB8AC3E}">
        <p14:creationId xmlns:p14="http://schemas.microsoft.com/office/powerpoint/2010/main" val="196046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1" y="1"/>
            <a:ext cx="9117897" cy="6876414"/>
          </a:xfrm>
          <a:prstGeom prst="rect">
            <a:avLst/>
          </a:prstGeom>
        </p:spPr>
      </p:pic>
      <p:pic>
        <p:nvPicPr>
          <p:cNvPr id="5" name="Immagin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9408" y="4746712"/>
            <a:ext cx="1810870" cy="742628"/>
          </a:xfrm>
          <a:prstGeom prst="rect">
            <a:avLst/>
          </a:prstGeom>
        </p:spPr>
      </p:pic>
      <p:sp>
        <p:nvSpPr>
          <p:cNvPr id="6" name="CasellaDiTesto 15"/>
          <p:cNvSpPr txBox="1"/>
          <p:nvPr userDrawn="1"/>
        </p:nvSpPr>
        <p:spPr>
          <a:xfrm>
            <a:off x="7668344" y="5910826"/>
            <a:ext cx="1138583" cy="274907"/>
          </a:xfrm>
          <a:prstGeom prst="rect">
            <a:avLst/>
          </a:prstGeom>
          <a:noFill/>
        </p:spPr>
        <p:txBody>
          <a:bodyPr wrap="square" lIns="0" tIns="0" rIns="0" bIns="0" rtlCol="0" anchor="b" anchorCtr="0">
            <a:noAutofit/>
          </a:bodyPr>
          <a:lstStyle/>
          <a:p>
            <a:r>
              <a:rPr lang="en-US" sz="900" kern="0" spc="0" noProof="0" smtClean="0">
                <a:latin typeface="Verdana"/>
                <a:cs typeface="Verdana"/>
              </a:rPr>
              <a:t>www.livanova.com</a:t>
            </a:r>
            <a:endParaRPr lang="en-US" sz="900" kern="0" spc="0" noProof="0">
              <a:latin typeface="Verdana"/>
              <a:cs typeface="Verdana"/>
            </a:endParaRPr>
          </a:p>
        </p:txBody>
      </p:sp>
      <p:pic>
        <p:nvPicPr>
          <p:cNvPr id="9" name="Immagine 9"/>
          <p:cNvPicPr>
            <a:picLocks noChangeAspect="1"/>
          </p:cNvPicPr>
          <p:nvPr userDrawn="1"/>
        </p:nvPicPr>
        <p:blipFill>
          <a:blip r:embed="rId4"/>
          <a:stretch>
            <a:fillRect/>
          </a:stretch>
        </p:blipFill>
        <p:spPr>
          <a:xfrm>
            <a:off x="368251" y="2066773"/>
            <a:ext cx="2160000" cy="627353"/>
          </a:xfrm>
          <a:prstGeom prst="rect">
            <a:avLst/>
          </a:prstGeom>
        </p:spPr>
      </p:pic>
    </p:spTree>
    <p:extLst>
      <p:ext uri="{BB962C8B-B14F-4D97-AF65-F5344CB8AC3E}">
        <p14:creationId xmlns:p14="http://schemas.microsoft.com/office/powerpoint/2010/main" val="3454742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1.emf"/><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57177" y="675148"/>
            <a:ext cx="8452733" cy="280711"/>
          </a:xfrm>
          <a:prstGeom prst="rect">
            <a:avLst/>
          </a:prstGeom>
        </p:spPr>
        <p:txBody>
          <a:bodyPr vert="horz" lIns="0" tIns="0" rIns="0" bIns="0" rtlCol="0" anchor="b" anchorCtr="0">
            <a:noAutofit/>
          </a:bodyPr>
          <a:lstStyle/>
          <a:p>
            <a:r>
              <a:rPr lang="en-US" noProof="0" smtClean="0"/>
              <a:t>Slide Title here</a:t>
            </a:r>
            <a:endParaRPr lang="en-US" noProof="0"/>
          </a:p>
        </p:txBody>
      </p:sp>
      <p:sp>
        <p:nvSpPr>
          <p:cNvPr id="3" name="Segnaposto testo 2"/>
          <p:cNvSpPr>
            <a:spLocks noGrp="1"/>
          </p:cNvSpPr>
          <p:nvPr>
            <p:ph type="body" idx="1"/>
          </p:nvPr>
        </p:nvSpPr>
        <p:spPr>
          <a:xfrm>
            <a:off x="357178" y="1859894"/>
            <a:ext cx="8454091" cy="4325838"/>
          </a:xfrm>
          <a:prstGeom prst="rect">
            <a:avLst/>
          </a:prstGeom>
        </p:spPr>
        <p:txBody>
          <a:bodyPr vert="horz" lIns="0" tIns="0" rIns="0" bIns="0" rtlCol="0">
            <a:normAutofit/>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pic>
        <p:nvPicPr>
          <p:cNvPr id="8" name="Immagine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3067" y="6432659"/>
            <a:ext cx="923926" cy="170711"/>
          </a:xfrm>
          <a:prstGeom prst="rect">
            <a:avLst/>
          </a:prstGeom>
        </p:spPr>
      </p:pic>
      <p:cxnSp>
        <p:nvCxnSpPr>
          <p:cNvPr id="10" name="Connettore 1 9"/>
          <p:cNvCxnSpPr/>
          <p:nvPr/>
        </p:nvCxnSpPr>
        <p:spPr>
          <a:xfrm>
            <a:off x="366419" y="1130107"/>
            <a:ext cx="8444849"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6" name="Segnaposto piè di pagina 5"/>
          <p:cNvSpPr>
            <a:spLocks noGrp="1"/>
          </p:cNvSpPr>
          <p:nvPr>
            <p:ph type="ftr" sz="quarter" idx="3"/>
          </p:nvPr>
        </p:nvSpPr>
        <p:spPr>
          <a:xfrm>
            <a:off x="1835696" y="6441889"/>
            <a:ext cx="2895600" cy="170334"/>
          </a:xfrm>
          <a:prstGeom prst="rect">
            <a:avLst/>
          </a:prstGeom>
        </p:spPr>
        <p:txBody>
          <a:bodyPr vert="horz" lIns="0" tIns="0" rIns="0" bIns="0" rtlCol="0" anchor="ctr"/>
          <a:lstStyle>
            <a:lvl1pPr algn="l">
              <a:defRPr sz="900">
                <a:solidFill>
                  <a:schemeClr val="tx1"/>
                </a:solidFill>
              </a:defRPr>
            </a:lvl1pPr>
          </a:lstStyle>
          <a:p>
            <a:r>
              <a:rPr lang="en-US" noProof="0" smtClean="0"/>
              <a:t>Footer</a:t>
            </a:r>
            <a:endParaRPr lang="en-US" noProof="0"/>
          </a:p>
        </p:txBody>
      </p:sp>
      <p:sp>
        <p:nvSpPr>
          <p:cNvPr id="13" name="Segnaposto numero diapositiva 12"/>
          <p:cNvSpPr>
            <a:spLocks noGrp="1"/>
          </p:cNvSpPr>
          <p:nvPr>
            <p:ph type="sldNum" sz="quarter" idx="4"/>
          </p:nvPr>
        </p:nvSpPr>
        <p:spPr>
          <a:xfrm>
            <a:off x="8100392" y="6441889"/>
            <a:ext cx="717094" cy="154849"/>
          </a:xfrm>
          <a:prstGeom prst="rect">
            <a:avLst/>
          </a:prstGeom>
        </p:spPr>
        <p:txBody>
          <a:bodyPr vert="horz" lIns="0" tIns="0" rIns="0" bIns="0" rtlCol="0" anchor="ctr"/>
          <a:lstStyle>
            <a:lvl1pPr algn="r">
              <a:defRPr sz="900" b="0">
                <a:solidFill>
                  <a:srgbClr val="6D2077"/>
                </a:solidFill>
              </a:defRPr>
            </a:lvl1pPr>
          </a:lstStyle>
          <a:p>
            <a:fld id="{6396DC66-FFDB-9F43-BC5E-39C4CAD2F016}" type="slidenum">
              <a:rPr lang="en-US" noProof="0" smtClean="0"/>
              <a:pPr/>
              <a:t>‹#›</a:t>
            </a:fld>
            <a:endParaRPr lang="en-US" noProof="0"/>
          </a:p>
        </p:txBody>
      </p:sp>
    </p:spTree>
    <p:extLst>
      <p:ext uri="{BB962C8B-B14F-4D97-AF65-F5344CB8AC3E}">
        <p14:creationId xmlns:p14="http://schemas.microsoft.com/office/powerpoint/2010/main" val="1961058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400827" rtl="0" eaLnBrk="1" latinLnBrk="0" hangingPunct="1">
        <a:spcBef>
          <a:spcPct val="0"/>
        </a:spcBef>
        <a:buNone/>
        <a:defRPr sz="1800" kern="1200" baseline="0">
          <a:solidFill>
            <a:schemeClr val="tx1"/>
          </a:solidFill>
          <a:latin typeface="Verdana"/>
          <a:ea typeface="+mj-ea"/>
          <a:cs typeface="Verdana"/>
        </a:defRPr>
      </a:lvl1pPr>
    </p:titleStyle>
    <p:bodyStyle>
      <a:lvl1pPr marL="300620" indent="-300620" algn="l" defTabSz="400827" rtl="0" eaLnBrk="1" latinLnBrk="0" hangingPunct="1">
        <a:spcBef>
          <a:spcPct val="20000"/>
        </a:spcBef>
        <a:buClr>
          <a:schemeClr val="tx1"/>
        </a:buClr>
        <a:buFont typeface="Arial"/>
        <a:buChar char="•"/>
        <a:defRPr sz="1800" kern="1200">
          <a:solidFill>
            <a:srgbClr val="000000"/>
          </a:solidFill>
          <a:latin typeface="Verdana"/>
          <a:ea typeface="+mn-ea"/>
          <a:cs typeface="Verdana"/>
        </a:defRPr>
      </a:lvl1pPr>
      <a:lvl2pPr marL="651344" indent="-250517" algn="l" defTabSz="400827" rtl="0" eaLnBrk="1" latinLnBrk="0" hangingPunct="1">
        <a:spcBef>
          <a:spcPct val="20000"/>
        </a:spcBef>
        <a:buClr>
          <a:schemeClr val="tx1"/>
        </a:buClr>
        <a:buFont typeface="Arial"/>
        <a:buChar char="–"/>
        <a:defRPr sz="1600" kern="1200">
          <a:solidFill>
            <a:srgbClr val="000000"/>
          </a:solidFill>
          <a:latin typeface="Verdana"/>
          <a:ea typeface="+mn-ea"/>
          <a:cs typeface="Verdana"/>
        </a:defRPr>
      </a:lvl2pPr>
      <a:lvl3pPr marL="1002068" indent="-200414" algn="l" defTabSz="400827" rtl="0" eaLnBrk="1" latinLnBrk="0" hangingPunct="1">
        <a:spcBef>
          <a:spcPct val="20000"/>
        </a:spcBef>
        <a:buClr>
          <a:schemeClr val="tx1"/>
        </a:buClr>
        <a:buFont typeface="Arial"/>
        <a:buChar char="•"/>
        <a:defRPr sz="1100" kern="1200">
          <a:solidFill>
            <a:srgbClr val="000000"/>
          </a:solidFill>
          <a:latin typeface="Verdana"/>
          <a:ea typeface="+mn-ea"/>
          <a:cs typeface="Verdana"/>
        </a:defRPr>
      </a:lvl3pPr>
      <a:lvl4pPr marL="1402895" indent="-200414" algn="l" defTabSz="400827" rtl="0" eaLnBrk="1" latinLnBrk="0" hangingPunct="1">
        <a:spcBef>
          <a:spcPct val="20000"/>
        </a:spcBef>
        <a:buClr>
          <a:schemeClr val="tx1"/>
        </a:buClr>
        <a:buFont typeface="Arial"/>
        <a:buChar char="–"/>
        <a:defRPr sz="800" kern="1200">
          <a:solidFill>
            <a:srgbClr val="000000"/>
          </a:solidFill>
          <a:latin typeface="Verdana"/>
          <a:ea typeface="+mn-ea"/>
          <a:cs typeface="Verdana"/>
        </a:defRPr>
      </a:lvl4pPr>
      <a:lvl5pPr marL="1803723" indent="-200414" algn="l" defTabSz="400827" rtl="0" eaLnBrk="1" latinLnBrk="0" hangingPunct="1">
        <a:spcBef>
          <a:spcPct val="20000"/>
        </a:spcBef>
        <a:buFont typeface="Arial"/>
        <a:buChar char="»"/>
        <a:defRPr sz="800" kern="1200">
          <a:solidFill>
            <a:schemeClr val="tx1"/>
          </a:solidFill>
          <a:latin typeface="Verdana"/>
          <a:ea typeface="+mn-ea"/>
          <a:cs typeface="Verdana"/>
        </a:defRPr>
      </a:lvl5pPr>
      <a:lvl6pPr marL="2204550" indent="-200414" algn="l" defTabSz="400827" rtl="0" eaLnBrk="1" latinLnBrk="0" hangingPunct="1">
        <a:spcBef>
          <a:spcPct val="20000"/>
        </a:spcBef>
        <a:buFont typeface="Arial"/>
        <a:buChar char="•"/>
        <a:defRPr sz="1800" kern="1200">
          <a:solidFill>
            <a:schemeClr val="tx1"/>
          </a:solidFill>
          <a:latin typeface="+mn-lt"/>
          <a:ea typeface="+mn-ea"/>
          <a:cs typeface="+mn-cs"/>
        </a:defRPr>
      </a:lvl6pPr>
      <a:lvl7pPr marL="2605377" indent="-200414" algn="l" defTabSz="400827" rtl="0" eaLnBrk="1" latinLnBrk="0" hangingPunct="1">
        <a:spcBef>
          <a:spcPct val="20000"/>
        </a:spcBef>
        <a:buFont typeface="Arial"/>
        <a:buChar char="•"/>
        <a:defRPr sz="1800" kern="1200">
          <a:solidFill>
            <a:schemeClr val="tx1"/>
          </a:solidFill>
          <a:latin typeface="+mn-lt"/>
          <a:ea typeface="+mn-ea"/>
          <a:cs typeface="+mn-cs"/>
        </a:defRPr>
      </a:lvl7pPr>
      <a:lvl8pPr marL="3006204" indent="-200414" algn="l" defTabSz="400827" rtl="0" eaLnBrk="1" latinLnBrk="0" hangingPunct="1">
        <a:spcBef>
          <a:spcPct val="20000"/>
        </a:spcBef>
        <a:buFont typeface="Arial"/>
        <a:buChar char="•"/>
        <a:defRPr sz="1800" kern="1200">
          <a:solidFill>
            <a:schemeClr val="tx1"/>
          </a:solidFill>
          <a:latin typeface="+mn-lt"/>
          <a:ea typeface="+mn-ea"/>
          <a:cs typeface="+mn-cs"/>
        </a:defRPr>
      </a:lvl8pPr>
      <a:lvl9pPr marL="3407032" indent="-200414" algn="l" defTabSz="40082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it-IT"/>
      </a:defPPr>
      <a:lvl1pPr marL="0" algn="l" defTabSz="400827" rtl="0" eaLnBrk="1" latinLnBrk="0" hangingPunct="1">
        <a:defRPr sz="1600" kern="1200">
          <a:solidFill>
            <a:schemeClr val="tx1"/>
          </a:solidFill>
          <a:latin typeface="+mn-lt"/>
          <a:ea typeface="+mn-ea"/>
          <a:cs typeface="+mn-cs"/>
        </a:defRPr>
      </a:lvl1pPr>
      <a:lvl2pPr marL="400827" algn="l" defTabSz="400827" rtl="0" eaLnBrk="1" latinLnBrk="0" hangingPunct="1">
        <a:defRPr sz="1600" kern="1200">
          <a:solidFill>
            <a:schemeClr val="tx1"/>
          </a:solidFill>
          <a:latin typeface="+mn-lt"/>
          <a:ea typeface="+mn-ea"/>
          <a:cs typeface="+mn-cs"/>
        </a:defRPr>
      </a:lvl2pPr>
      <a:lvl3pPr marL="801654" algn="l" defTabSz="400827" rtl="0" eaLnBrk="1" latinLnBrk="0" hangingPunct="1">
        <a:defRPr sz="1600" kern="1200">
          <a:solidFill>
            <a:schemeClr val="tx1"/>
          </a:solidFill>
          <a:latin typeface="+mn-lt"/>
          <a:ea typeface="+mn-ea"/>
          <a:cs typeface="+mn-cs"/>
        </a:defRPr>
      </a:lvl3pPr>
      <a:lvl4pPr marL="1202482" algn="l" defTabSz="400827" rtl="0" eaLnBrk="1" latinLnBrk="0" hangingPunct="1">
        <a:defRPr sz="1600" kern="1200">
          <a:solidFill>
            <a:schemeClr val="tx1"/>
          </a:solidFill>
          <a:latin typeface="+mn-lt"/>
          <a:ea typeface="+mn-ea"/>
          <a:cs typeface="+mn-cs"/>
        </a:defRPr>
      </a:lvl4pPr>
      <a:lvl5pPr marL="1603309" algn="l" defTabSz="400827" rtl="0" eaLnBrk="1" latinLnBrk="0" hangingPunct="1">
        <a:defRPr sz="1600" kern="1200">
          <a:solidFill>
            <a:schemeClr val="tx1"/>
          </a:solidFill>
          <a:latin typeface="+mn-lt"/>
          <a:ea typeface="+mn-ea"/>
          <a:cs typeface="+mn-cs"/>
        </a:defRPr>
      </a:lvl5pPr>
      <a:lvl6pPr marL="2004136" algn="l" defTabSz="400827" rtl="0" eaLnBrk="1" latinLnBrk="0" hangingPunct="1">
        <a:defRPr sz="1600" kern="1200">
          <a:solidFill>
            <a:schemeClr val="tx1"/>
          </a:solidFill>
          <a:latin typeface="+mn-lt"/>
          <a:ea typeface="+mn-ea"/>
          <a:cs typeface="+mn-cs"/>
        </a:defRPr>
      </a:lvl6pPr>
      <a:lvl7pPr marL="2404963" algn="l" defTabSz="400827" rtl="0" eaLnBrk="1" latinLnBrk="0" hangingPunct="1">
        <a:defRPr sz="1600" kern="1200">
          <a:solidFill>
            <a:schemeClr val="tx1"/>
          </a:solidFill>
          <a:latin typeface="+mn-lt"/>
          <a:ea typeface="+mn-ea"/>
          <a:cs typeface="+mn-cs"/>
        </a:defRPr>
      </a:lvl7pPr>
      <a:lvl8pPr marL="2805791" algn="l" defTabSz="400827" rtl="0" eaLnBrk="1" latinLnBrk="0" hangingPunct="1">
        <a:defRPr sz="1600" kern="1200">
          <a:solidFill>
            <a:schemeClr val="tx1"/>
          </a:solidFill>
          <a:latin typeface="+mn-lt"/>
          <a:ea typeface="+mn-ea"/>
          <a:cs typeface="+mn-cs"/>
        </a:defRPr>
      </a:lvl8pPr>
      <a:lvl9pPr marL="3206618" algn="l" defTabSz="400827"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57177" y="675148"/>
            <a:ext cx="8452733" cy="280711"/>
          </a:xfrm>
          <a:prstGeom prst="rect">
            <a:avLst/>
          </a:prstGeom>
        </p:spPr>
        <p:txBody>
          <a:bodyPr vert="horz" lIns="0" tIns="0" rIns="0" bIns="0" rtlCol="0" anchor="b" anchorCtr="0">
            <a:noAutofit/>
          </a:bodyPr>
          <a:lstStyle/>
          <a:p>
            <a:r>
              <a:rPr lang="en-US" noProof="0" smtClean="0"/>
              <a:t>Slide Title here</a:t>
            </a:r>
            <a:endParaRPr lang="en-US" noProof="0"/>
          </a:p>
        </p:txBody>
      </p:sp>
      <p:pic>
        <p:nvPicPr>
          <p:cNvPr id="8" name="Immagin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3067" y="6432659"/>
            <a:ext cx="923926" cy="170711"/>
          </a:xfrm>
          <a:prstGeom prst="rect">
            <a:avLst/>
          </a:prstGeom>
        </p:spPr>
      </p:pic>
      <p:cxnSp>
        <p:nvCxnSpPr>
          <p:cNvPr id="10" name="Connettore 1 9"/>
          <p:cNvCxnSpPr/>
          <p:nvPr/>
        </p:nvCxnSpPr>
        <p:spPr>
          <a:xfrm>
            <a:off x="366419" y="1130107"/>
            <a:ext cx="8444849" cy="0"/>
          </a:xfrm>
          <a:prstGeom prst="line">
            <a:avLst/>
          </a:prstGeom>
          <a:ln>
            <a:solidFill>
              <a:schemeClr val="accent3"/>
            </a:solidFill>
          </a:ln>
          <a:effectLst/>
        </p:spPr>
        <p:style>
          <a:lnRef idx="2">
            <a:schemeClr val="dk1"/>
          </a:lnRef>
          <a:fillRef idx="0">
            <a:schemeClr val="dk1"/>
          </a:fillRef>
          <a:effectRef idx="1">
            <a:schemeClr val="dk1"/>
          </a:effectRef>
          <a:fontRef idx="minor">
            <a:schemeClr val="tx1"/>
          </a:fontRef>
        </p:style>
      </p:cxnSp>
      <p:sp>
        <p:nvSpPr>
          <p:cNvPr id="14" name="Segnaposto numero diapositiva 12"/>
          <p:cNvSpPr>
            <a:spLocks noGrp="1"/>
          </p:cNvSpPr>
          <p:nvPr>
            <p:ph type="sldNum" sz="quarter" idx="4"/>
          </p:nvPr>
        </p:nvSpPr>
        <p:spPr>
          <a:xfrm>
            <a:off x="8100392" y="6441889"/>
            <a:ext cx="717094" cy="154849"/>
          </a:xfrm>
          <a:prstGeom prst="rect">
            <a:avLst/>
          </a:prstGeom>
        </p:spPr>
        <p:txBody>
          <a:bodyPr vert="horz" lIns="0" tIns="0" rIns="0" bIns="0" rtlCol="0" anchor="ctr"/>
          <a:lstStyle>
            <a:lvl1pPr algn="r">
              <a:defRPr sz="900" b="0">
                <a:solidFill>
                  <a:srgbClr val="6D2077"/>
                </a:solidFill>
              </a:defRPr>
            </a:lvl1pPr>
          </a:lstStyle>
          <a:p>
            <a:fld id="{6396DC66-FFDB-9F43-BC5E-39C4CAD2F016}" type="slidenum">
              <a:rPr lang="en-US" noProof="0" smtClean="0"/>
              <a:pPr/>
              <a:t>‹#›</a:t>
            </a:fld>
            <a:endParaRPr lang="en-US" noProof="0"/>
          </a:p>
        </p:txBody>
      </p:sp>
      <p:sp>
        <p:nvSpPr>
          <p:cNvPr id="11" name="Segnaposto piè di pagina 5"/>
          <p:cNvSpPr>
            <a:spLocks noGrp="1"/>
          </p:cNvSpPr>
          <p:nvPr>
            <p:ph type="ftr" sz="quarter" idx="3"/>
          </p:nvPr>
        </p:nvSpPr>
        <p:spPr>
          <a:xfrm>
            <a:off x="1835696" y="6441889"/>
            <a:ext cx="2895600" cy="170334"/>
          </a:xfrm>
          <a:prstGeom prst="rect">
            <a:avLst/>
          </a:prstGeom>
        </p:spPr>
        <p:txBody>
          <a:bodyPr vert="horz" lIns="0" tIns="0" rIns="0" bIns="0" rtlCol="0" anchor="ctr"/>
          <a:lstStyle>
            <a:lvl1pPr algn="l">
              <a:defRPr sz="900">
                <a:solidFill>
                  <a:schemeClr val="tx1"/>
                </a:solidFill>
              </a:defRPr>
            </a:lvl1pPr>
          </a:lstStyle>
          <a:p>
            <a:r>
              <a:rPr lang="en-US" noProof="0" smtClean="0"/>
              <a:t>Footer</a:t>
            </a:r>
            <a:endParaRPr lang="en-US" noProof="0"/>
          </a:p>
        </p:txBody>
      </p:sp>
      <p:sp>
        <p:nvSpPr>
          <p:cNvPr id="15" name="Segnaposto testo 2"/>
          <p:cNvSpPr>
            <a:spLocks noGrp="1"/>
          </p:cNvSpPr>
          <p:nvPr>
            <p:ph type="body" idx="1"/>
          </p:nvPr>
        </p:nvSpPr>
        <p:spPr>
          <a:xfrm>
            <a:off x="357178" y="1859894"/>
            <a:ext cx="8454091" cy="4325838"/>
          </a:xfrm>
          <a:prstGeom prst="rect">
            <a:avLst/>
          </a:prstGeom>
        </p:spPr>
        <p:txBody>
          <a:bodyPr vert="horz" lIns="0" tIns="0" rIns="0" bIns="0" rtlCol="0">
            <a:normAutofit/>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25268424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hdr="0" dt="0"/>
  <p:txStyles>
    <p:titleStyle>
      <a:lvl1pPr algn="l" defTabSz="400827" rtl="0" eaLnBrk="1" latinLnBrk="0" hangingPunct="1">
        <a:spcBef>
          <a:spcPct val="0"/>
        </a:spcBef>
        <a:buNone/>
        <a:defRPr sz="1800" kern="1200" baseline="0">
          <a:solidFill>
            <a:srgbClr val="FF8F1C"/>
          </a:solidFill>
          <a:latin typeface="Verdana"/>
          <a:ea typeface="+mj-ea"/>
          <a:cs typeface="Verdana"/>
        </a:defRPr>
      </a:lvl1pPr>
    </p:titleStyle>
    <p:bodyStyle>
      <a:lvl1pPr marL="300620" indent="-300620" algn="l" defTabSz="400827" rtl="0" eaLnBrk="1" latinLnBrk="0" hangingPunct="1">
        <a:spcBef>
          <a:spcPct val="20000"/>
        </a:spcBef>
        <a:buClr>
          <a:schemeClr val="accent3"/>
        </a:buClr>
        <a:buFont typeface="Arial"/>
        <a:buChar char="•"/>
        <a:defRPr sz="1800" kern="1200">
          <a:solidFill>
            <a:srgbClr val="000000"/>
          </a:solidFill>
          <a:latin typeface="Verdana"/>
          <a:ea typeface="+mn-ea"/>
          <a:cs typeface="Verdana"/>
        </a:defRPr>
      </a:lvl1pPr>
      <a:lvl2pPr marL="651344" indent="-250517" algn="l" defTabSz="400827" rtl="0" eaLnBrk="1" latinLnBrk="0" hangingPunct="1">
        <a:spcBef>
          <a:spcPct val="20000"/>
        </a:spcBef>
        <a:buClr>
          <a:schemeClr val="accent3"/>
        </a:buClr>
        <a:buFont typeface="Arial"/>
        <a:buChar char="–"/>
        <a:defRPr sz="1600" kern="1200">
          <a:solidFill>
            <a:srgbClr val="000000"/>
          </a:solidFill>
          <a:latin typeface="Verdana"/>
          <a:ea typeface="+mn-ea"/>
          <a:cs typeface="Verdana"/>
        </a:defRPr>
      </a:lvl2pPr>
      <a:lvl3pPr marL="1002068" indent="-200414" algn="l" defTabSz="400827" rtl="0" eaLnBrk="1" latinLnBrk="0" hangingPunct="1">
        <a:spcBef>
          <a:spcPct val="20000"/>
        </a:spcBef>
        <a:buClr>
          <a:schemeClr val="accent3"/>
        </a:buClr>
        <a:buFont typeface="Arial"/>
        <a:buChar char="•"/>
        <a:defRPr sz="1100" kern="1200">
          <a:solidFill>
            <a:srgbClr val="000000"/>
          </a:solidFill>
          <a:latin typeface="Verdana"/>
          <a:ea typeface="+mn-ea"/>
          <a:cs typeface="Verdana"/>
        </a:defRPr>
      </a:lvl3pPr>
      <a:lvl4pPr marL="1402895" indent="-200414" algn="l" defTabSz="400827" rtl="0" eaLnBrk="1" latinLnBrk="0" hangingPunct="1">
        <a:spcBef>
          <a:spcPct val="20000"/>
        </a:spcBef>
        <a:buClr>
          <a:schemeClr val="accent3"/>
        </a:buClr>
        <a:buFont typeface="Arial"/>
        <a:buChar char="–"/>
        <a:defRPr sz="800" kern="1200">
          <a:solidFill>
            <a:srgbClr val="000000"/>
          </a:solidFill>
          <a:latin typeface="Verdana"/>
          <a:ea typeface="+mn-ea"/>
          <a:cs typeface="Verdana"/>
        </a:defRPr>
      </a:lvl4pPr>
      <a:lvl5pPr marL="1803723" indent="-200414" algn="l" defTabSz="400827" rtl="0" eaLnBrk="1" latinLnBrk="0" hangingPunct="1">
        <a:spcBef>
          <a:spcPct val="20000"/>
        </a:spcBef>
        <a:buFont typeface="Arial"/>
        <a:buChar char="»"/>
        <a:defRPr sz="800" kern="1200">
          <a:solidFill>
            <a:schemeClr val="tx1"/>
          </a:solidFill>
          <a:latin typeface="Verdana"/>
          <a:ea typeface="+mn-ea"/>
          <a:cs typeface="Verdana"/>
        </a:defRPr>
      </a:lvl5pPr>
      <a:lvl6pPr marL="2204550" indent="-200414" algn="l" defTabSz="400827" rtl="0" eaLnBrk="1" latinLnBrk="0" hangingPunct="1">
        <a:spcBef>
          <a:spcPct val="20000"/>
        </a:spcBef>
        <a:buFont typeface="Arial"/>
        <a:buChar char="•"/>
        <a:defRPr sz="1800" kern="1200">
          <a:solidFill>
            <a:schemeClr val="tx1"/>
          </a:solidFill>
          <a:latin typeface="+mn-lt"/>
          <a:ea typeface="+mn-ea"/>
          <a:cs typeface="+mn-cs"/>
        </a:defRPr>
      </a:lvl6pPr>
      <a:lvl7pPr marL="2605377" indent="-200414" algn="l" defTabSz="400827" rtl="0" eaLnBrk="1" latinLnBrk="0" hangingPunct="1">
        <a:spcBef>
          <a:spcPct val="20000"/>
        </a:spcBef>
        <a:buFont typeface="Arial"/>
        <a:buChar char="•"/>
        <a:defRPr sz="1800" kern="1200">
          <a:solidFill>
            <a:schemeClr val="tx1"/>
          </a:solidFill>
          <a:latin typeface="+mn-lt"/>
          <a:ea typeface="+mn-ea"/>
          <a:cs typeface="+mn-cs"/>
        </a:defRPr>
      </a:lvl7pPr>
      <a:lvl8pPr marL="3006204" indent="-200414" algn="l" defTabSz="400827" rtl="0" eaLnBrk="1" latinLnBrk="0" hangingPunct="1">
        <a:spcBef>
          <a:spcPct val="20000"/>
        </a:spcBef>
        <a:buFont typeface="Arial"/>
        <a:buChar char="•"/>
        <a:defRPr sz="1800" kern="1200">
          <a:solidFill>
            <a:schemeClr val="tx1"/>
          </a:solidFill>
          <a:latin typeface="+mn-lt"/>
          <a:ea typeface="+mn-ea"/>
          <a:cs typeface="+mn-cs"/>
        </a:defRPr>
      </a:lvl8pPr>
      <a:lvl9pPr marL="3407032" indent="-200414" algn="l" defTabSz="40082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it-IT"/>
      </a:defPPr>
      <a:lvl1pPr marL="0" algn="l" defTabSz="400827" rtl="0" eaLnBrk="1" latinLnBrk="0" hangingPunct="1">
        <a:defRPr sz="1600" kern="1200">
          <a:solidFill>
            <a:schemeClr val="tx1"/>
          </a:solidFill>
          <a:latin typeface="+mn-lt"/>
          <a:ea typeface="+mn-ea"/>
          <a:cs typeface="+mn-cs"/>
        </a:defRPr>
      </a:lvl1pPr>
      <a:lvl2pPr marL="400827" algn="l" defTabSz="400827" rtl="0" eaLnBrk="1" latinLnBrk="0" hangingPunct="1">
        <a:defRPr sz="1600" kern="1200">
          <a:solidFill>
            <a:schemeClr val="tx1"/>
          </a:solidFill>
          <a:latin typeface="+mn-lt"/>
          <a:ea typeface="+mn-ea"/>
          <a:cs typeface="+mn-cs"/>
        </a:defRPr>
      </a:lvl2pPr>
      <a:lvl3pPr marL="801654" algn="l" defTabSz="400827" rtl="0" eaLnBrk="1" latinLnBrk="0" hangingPunct="1">
        <a:defRPr sz="1600" kern="1200">
          <a:solidFill>
            <a:schemeClr val="tx1"/>
          </a:solidFill>
          <a:latin typeface="+mn-lt"/>
          <a:ea typeface="+mn-ea"/>
          <a:cs typeface="+mn-cs"/>
        </a:defRPr>
      </a:lvl3pPr>
      <a:lvl4pPr marL="1202482" algn="l" defTabSz="400827" rtl="0" eaLnBrk="1" latinLnBrk="0" hangingPunct="1">
        <a:defRPr sz="1600" kern="1200">
          <a:solidFill>
            <a:schemeClr val="tx1"/>
          </a:solidFill>
          <a:latin typeface="+mn-lt"/>
          <a:ea typeface="+mn-ea"/>
          <a:cs typeface="+mn-cs"/>
        </a:defRPr>
      </a:lvl4pPr>
      <a:lvl5pPr marL="1603309" algn="l" defTabSz="400827" rtl="0" eaLnBrk="1" latinLnBrk="0" hangingPunct="1">
        <a:defRPr sz="1600" kern="1200">
          <a:solidFill>
            <a:schemeClr val="tx1"/>
          </a:solidFill>
          <a:latin typeface="+mn-lt"/>
          <a:ea typeface="+mn-ea"/>
          <a:cs typeface="+mn-cs"/>
        </a:defRPr>
      </a:lvl5pPr>
      <a:lvl6pPr marL="2004136" algn="l" defTabSz="400827" rtl="0" eaLnBrk="1" latinLnBrk="0" hangingPunct="1">
        <a:defRPr sz="1600" kern="1200">
          <a:solidFill>
            <a:schemeClr val="tx1"/>
          </a:solidFill>
          <a:latin typeface="+mn-lt"/>
          <a:ea typeface="+mn-ea"/>
          <a:cs typeface="+mn-cs"/>
        </a:defRPr>
      </a:lvl6pPr>
      <a:lvl7pPr marL="2404963" algn="l" defTabSz="400827" rtl="0" eaLnBrk="1" latinLnBrk="0" hangingPunct="1">
        <a:defRPr sz="1600" kern="1200">
          <a:solidFill>
            <a:schemeClr val="tx1"/>
          </a:solidFill>
          <a:latin typeface="+mn-lt"/>
          <a:ea typeface="+mn-ea"/>
          <a:cs typeface="+mn-cs"/>
        </a:defRPr>
      </a:lvl7pPr>
      <a:lvl8pPr marL="2805791" algn="l" defTabSz="400827" rtl="0" eaLnBrk="1" latinLnBrk="0" hangingPunct="1">
        <a:defRPr sz="1600" kern="1200">
          <a:solidFill>
            <a:schemeClr val="tx1"/>
          </a:solidFill>
          <a:latin typeface="+mn-lt"/>
          <a:ea typeface="+mn-ea"/>
          <a:cs typeface="+mn-cs"/>
        </a:defRPr>
      </a:lvl8pPr>
      <a:lvl9pPr marL="3206618" algn="l" defTabSz="400827"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57177" y="675148"/>
            <a:ext cx="8452733" cy="280711"/>
          </a:xfrm>
          <a:prstGeom prst="rect">
            <a:avLst/>
          </a:prstGeom>
        </p:spPr>
        <p:txBody>
          <a:bodyPr vert="horz" lIns="0" tIns="0" rIns="0" bIns="0" rtlCol="0" anchor="b" anchorCtr="0">
            <a:noAutofit/>
          </a:bodyPr>
          <a:lstStyle/>
          <a:p>
            <a:r>
              <a:rPr lang="en-US" noProof="0" smtClean="0"/>
              <a:t>Slide Title here</a:t>
            </a:r>
            <a:endParaRPr lang="en-US" noProof="0"/>
          </a:p>
        </p:txBody>
      </p:sp>
      <p:pic>
        <p:nvPicPr>
          <p:cNvPr id="8" name="Immagin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3067" y="6432659"/>
            <a:ext cx="923926" cy="170711"/>
          </a:xfrm>
          <a:prstGeom prst="rect">
            <a:avLst/>
          </a:prstGeom>
        </p:spPr>
      </p:pic>
      <p:cxnSp>
        <p:nvCxnSpPr>
          <p:cNvPr id="10" name="Connettore 1 9"/>
          <p:cNvCxnSpPr/>
          <p:nvPr/>
        </p:nvCxnSpPr>
        <p:spPr>
          <a:xfrm>
            <a:off x="366419" y="1130107"/>
            <a:ext cx="8444849" cy="0"/>
          </a:xfrm>
          <a:prstGeom prst="line">
            <a:avLst/>
          </a:prstGeom>
          <a:ln>
            <a:solidFill>
              <a:schemeClr val="accent5"/>
            </a:solidFill>
          </a:ln>
          <a:effectLst/>
        </p:spPr>
        <p:style>
          <a:lnRef idx="2">
            <a:schemeClr val="dk1"/>
          </a:lnRef>
          <a:fillRef idx="0">
            <a:schemeClr val="dk1"/>
          </a:fillRef>
          <a:effectRef idx="1">
            <a:schemeClr val="dk1"/>
          </a:effectRef>
          <a:fontRef idx="minor">
            <a:schemeClr val="tx1"/>
          </a:fontRef>
        </p:style>
      </p:cxnSp>
      <p:sp>
        <p:nvSpPr>
          <p:cNvPr id="11" name="Segnaposto piè di pagina 5"/>
          <p:cNvSpPr>
            <a:spLocks noGrp="1"/>
          </p:cNvSpPr>
          <p:nvPr>
            <p:ph type="ftr" sz="quarter" idx="3"/>
          </p:nvPr>
        </p:nvSpPr>
        <p:spPr>
          <a:xfrm>
            <a:off x="1835696" y="6441889"/>
            <a:ext cx="2895600" cy="170334"/>
          </a:xfrm>
          <a:prstGeom prst="rect">
            <a:avLst/>
          </a:prstGeom>
        </p:spPr>
        <p:txBody>
          <a:bodyPr vert="horz" lIns="0" tIns="0" rIns="0" bIns="0" rtlCol="0" anchor="ctr"/>
          <a:lstStyle>
            <a:lvl1pPr algn="l">
              <a:defRPr sz="900">
                <a:solidFill>
                  <a:schemeClr val="tx1"/>
                </a:solidFill>
              </a:defRPr>
            </a:lvl1pPr>
          </a:lstStyle>
          <a:p>
            <a:r>
              <a:rPr lang="en-US" noProof="0" smtClean="0"/>
              <a:t>Footer</a:t>
            </a:r>
            <a:endParaRPr lang="en-US" noProof="0"/>
          </a:p>
        </p:txBody>
      </p:sp>
      <p:sp>
        <p:nvSpPr>
          <p:cNvPr id="12" name="Segnaposto numero diapositiva 12"/>
          <p:cNvSpPr>
            <a:spLocks noGrp="1"/>
          </p:cNvSpPr>
          <p:nvPr>
            <p:ph type="sldNum" sz="quarter" idx="4"/>
          </p:nvPr>
        </p:nvSpPr>
        <p:spPr>
          <a:xfrm>
            <a:off x="8100392" y="6441889"/>
            <a:ext cx="717094" cy="154849"/>
          </a:xfrm>
          <a:prstGeom prst="rect">
            <a:avLst/>
          </a:prstGeom>
        </p:spPr>
        <p:txBody>
          <a:bodyPr vert="horz" lIns="0" tIns="0" rIns="0" bIns="0" rtlCol="0" anchor="ctr"/>
          <a:lstStyle>
            <a:lvl1pPr algn="r">
              <a:defRPr sz="900" b="0">
                <a:solidFill>
                  <a:srgbClr val="6D2077"/>
                </a:solidFill>
              </a:defRPr>
            </a:lvl1pPr>
          </a:lstStyle>
          <a:p>
            <a:fld id="{6396DC66-FFDB-9F43-BC5E-39C4CAD2F016}" type="slidenum">
              <a:rPr lang="en-US" noProof="0" smtClean="0"/>
              <a:pPr/>
              <a:t>‹#›</a:t>
            </a:fld>
            <a:endParaRPr lang="en-US" noProof="0"/>
          </a:p>
        </p:txBody>
      </p:sp>
      <p:sp>
        <p:nvSpPr>
          <p:cNvPr id="13" name="Segnaposto testo 2"/>
          <p:cNvSpPr>
            <a:spLocks noGrp="1"/>
          </p:cNvSpPr>
          <p:nvPr>
            <p:ph type="body" idx="1"/>
          </p:nvPr>
        </p:nvSpPr>
        <p:spPr>
          <a:xfrm>
            <a:off x="357178" y="1859894"/>
            <a:ext cx="8454091" cy="4325838"/>
          </a:xfrm>
          <a:prstGeom prst="rect">
            <a:avLst/>
          </a:prstGeom>
        </p:spPr>
        <p:txBody>
          <a:bodyPr vert="horz" lIns="0" tIns="0" rIns="0" bIns="0" rtlCol="0">
            <a:normAutofit/>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12970886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6" r:id="rId6"/>
    <p:sldLayoutId id="2147483677" r:id="rId7"/>
    <p:sldLayoutId id="2147483678" r:id="rId8"/>
  </p:sldLayoutIdLst>
  <p:hf hdr="0" dt="0"/>
  <p:txStyles>
    <p:titleStyle>
      <a:lvl1pPr algn="l" defTabSz="400827" rtl="0" eaLnBrk="1" latinLnBrk="0" hangingPunct="1">
        <a:spcBef>
          <a:spcPct val="0"/>
        </a:spcBef>
        <a:buNone/>
        <a:defRPr sz="1800" kern="1200" baseline="0">
          <a:solidFill>
            <a:schemeClr val="accent5"/>
          </a:solidFill>
          <a:latin typeface="Verdana"/>
          <a:ea typeface="+mj-ea"/>
          <a:cs typeface="Verdana"/>
        </a:defRPr>
      </a:lvl1pPr>
    </p:titleStyle>
    <p:bodyStyle>
      <a:lvl1pPr marL="300620" indent="-300620" algn="l" defTabSz="400827" rtl="0" eaLnBrk="1" latinLnBrk="0" hangingPunct="1">
        <a:spcBef>
          <a:spcPct val="20000"/>
        </a:spcBef>
        <a:buClr>
          <a:schemeClr val="accent5"/>
        </a:buClr>
        <a:buFont typeface="Arial"/>
        <a:buChar char="•"/>
        <a:defRPr sz="1800" kern="1200">
          <a:solidFill>
            <a:srgbClr val="000000"/>
          </a:solidFill>
          <a:latin typeface="Verdana"/>
          <a:ea typeface="+mn-ea"/>
          <a:cs typeface="Verdana"/>
        </a:defRPr>
      </a:lvl1pPr>
      <a:lvl2pPr marL="651344" indent="-250517" algn="l" defTabSz="400827" rtl="0" eaLnBrk="1" latinLnBrk="0" hangingPunct="1">
        <a:spcBef>
          <a:spcPct val="20000"/>
        </a:spcBef>
        <a:buClr>
          <a:schemeClr val="accent5"/>
        </a:buClr>
        <a:buFont typeface="Arial"/>
        <a:buChar char="–"/>
        <a:defRPr sz="1600" kern="1200">
          <a:solidFill>
            <a:srgbClr val="000000"/>
          </a:solidFill>
          <a:latin typeface="Verdana"/>
          <a:ea typeface="+mn-ea"/>
          <a:cs typeface="Verdana"/>
        </a:defRPr>
      </a:lvl2pPr>
      <a:lvl3pPr marL="1002068" indent="-200414" algn="l" defTabSz="400827" rtl="0" eaLnBrk="1" latinLnBrk="0" hangingPunct="1">
        <a:spcBef>
          <a:spcPct val="20000"/>
        </a:spcBef>
        <a:buClr>
          <a:schemeClr val="accent5"/>
        </a:buClr>
        <a:buFont typeface="Arial"/>
        <a:buChar char="•"/>
        <a:defRPr sz="1100" kern="1200">
          <a:solidFill>
            <a:srgbClr val="000000"/>
          </a:solidFill>
          <a:latin typeface="Verdana"/>
          <a:ea typeface="+mn-ea"/>
          <a:cs typeface="Verdana"/>
        </a:defRPr>
      </a:lvl3pPr>
      <a:lvl4pPr marL="1402895" indent="-200414" algn="l" defTabSz="400827" rtl="0" eaLnBrk="1" latinLnBrk="0" hangingPunct="1">
        <a:spcBef>
          <a:spcPct val="20000"/>
        </a:spcBef>
        <a:buClr>
          <a:schemeClr val="accent5"/>
        </a:buClr>
        <a:buFont typeface="Arial"/>
        <a:buChar char="–"/>
        <a:defRPr sz="800" kern="1200">
          <a:solidFill>
            <a:srgbClr val="000000"/>
          </a:solidFill>
          <a:latin typeface="Verdana"/>
          <a:ea typeface="+mn-ea"/>
          <a:cs typeface="Verdana"/>
        </a:defRPr>
      </a:lvl4pPr>
      <a:lvl5pPr marL="1803723" indent="-200414" algn="l" defTabSz="400827" rtl="0" eaLnBrk="1" latinLnBrk="0" hangingPunct="1">
        <a:spcBef>
          <a:spcPct val="20000"/>
        </a:spcBef>
        <a:buFont typeface="Arial"/>
        <a:buChar char="»"/>
        <a:defRPr sz="800" kern="1200">
          <a:solidFill>
            <a:schemeClr val="tx1"/>
          </a:solidFill>
          <a:latin typeface="Verdana"/>
          <a:ea typeface="+mn-ea"/>
          <a:cs typeface="Verdana"/>
        </a:defRPr>
      </a:lvl5pPr>
      <a:lvl6pPr marL="2204550" indent="-200414" algn="l" defTabSz="400827" rtl="0" eaLnBrk="1" latinLnBrk="0" hangingPunct="1">
        <a:spcBef>
          <a:spcPct val="20000"/>
        </a:spcBef>
        <a:buFont typeface="Arial"/>
        <a:buChar char="•"/>
        <a:defRPr sz="1800" kern="1200">
          <a:solidFill>
            <a:schemeClr val="tx1"/>
          </a:solidFill>
          <a:latin typeface="+mn-lt"/>
          <a:ea typeface="+mn-ea"/>
          <a:cs typeface="+mn-cs"/>
        </a:defRPr>
      </a:lvl6pPr>
      <a:lvl7pPr marL="2605377" indent="-200414" algn="l" defTabSz="400827" rtl="0" eaLnBrk="1" latinLnBrk="0" hangingPunct="1">
        <a:spcBef>
          <a:spcPct val="20000"/>
        </a:spcBef>
        <a:buFont typeface="Arial"/>
        <a:buChar char="•"/>
        <a:defRPr sz="1800" kern="1200">
          <a:solidFill>
            <a:schemeClr val="tx1"/>
          </a:solidFill>
          <a:latin typeface="+mn-lt"/>
          <a:ea typeface="+mn-ea"/>
          <a:cs typeface="+mn-cs"/>
        </a:defRPr>
      </a:lvl7pPr>
      <a:lvl8pPr marL="3006204" indent="-200414" algn="l" defTabSz="400827" rtl="0" eaLnBrk="1" latinLnBrk="0" hangingPunct="1">
        <a:spcBef>
          <a:spcPct val="20000"/>
        </a:spcBef>
        <a:buFont typeface="Arial"/>
        <a:buChar char="•"/>
        <a:defRPr sz="1800" kern="1200">
          <a:solidFill>
            <a:schemeClr val="tx1"/>
          </a:solidFill>
          <a:latin typeface="+mn-lt"/>
          <a:ea typeface="+mn-ea"/>
          <a:cs typeface="+mn-cs"/>
        </a:defRPr>
      </a:lvl8pPr>
      <a:lvl9pPr marL="3407032" indent="-200414" algn="l" defTabSz="40082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it-IT"/>
      </a:defPPr>
      <a:lvl1pPr marL="0" algn="l" defTabSz="400827" rtl="0" eaLnBrk="1" latinLnBrk="0" hangingPunct="1">
        <a:defRPr sz="1600" kern="1200">
          <a:solidFill>
            <a:schemeClr val="tx1"/>
          </a:solidFill>
          <a:latin typeface="+mn-lt"/>
          <a:ea typeface="+mn-ea"/>
          <a:cs typeface="+mn-cs"/>
        </a:defRPr>
      </a:lvl1pPr>
      <a:lvl2pPr marL="400827" algn="l" defTabSz="400827" rtl="0" eaLnBrk="1" latinLnBrk="0" hangingPunct="1">
        <a:defRPr sz="1600" kern="1200">
          <a:solidFill>
            <a:schemeClr val="tx1"/>
          </a:solidFill>
          <a:latin typeface="+mn-lt"/>
          <a:ea typeface="+mn-ea"/>
          <a:cs typeface="+mn-cs"/>
        </a:defRPr>
      </a:lvl2pPr>
      <a:lvl3pPr marL="801654" algn="l" defTabSz="400827" rtl="0" eaLnBrk="1" latinLnBrk="0" hangingPunct="1">
        <a:defRPr sz="1600" kern="1200">
          <a:solidFill>
            <a:schemeClr val="tx1"/>
          </a:solidFill>
          <a:latin typeface="+mn-lt"/>
          <a:ea typeface="+mn-ea"/>
          <a:cs typeface="+mn-cs"/>
        </a:defRPr>
      </a:lvl3pPr>
      <a:lvl4pPr marL="1202482" algn="l" defTabSz="400827" rtl="0" eaLnBrk="1" latinLnBrk="0" hangingPunct="1">
        <a:defRPr sz="1600" kern="1200">
          <a:solidFill>
            <a:schemeClr val="tx1"/>
          </a:solidFill>
          <a:latin typeface="+mn-lt"/>
          <a:ea typeface="+mn-ea"/>
          <a:cs typeface="+mn-cs"/>
        </a:defRPr>
      </a:lvl4pPr>
      <a:lvl5pPr marL="1603309" algn="l" defTabSz="400827" rtl="0" eaLnBrk="1" latinLnBrk="0" hangingPunct="1">
        <a:defRPr sz="1600" kern="1200">
          <a:solidFill>
            <a:schemeClr val="tx1"/>
          </a:solidFill>
          <a:latin typeface="+mn-lt"/>
          <a:ea typeface="+mn-ea"/>
          <a:cs typeface="+mn-cs"/>
        </a:defRPr>
      </a:lvl5pPr>
      <a:lvl6pPr marL="2004136" algn="l" defTabSz="400827" rtl="0" eaLnBrk="1" latinLnBrk="0" hangingPunct="1">
        <a:defRPr sz="1600" kern="1200">
          <a:solidFill>
            <a:schemeClr val="tx1"/>
          </a:solidFill>
          <a:latin typeface="+mn-lt"/>
          <a:ea typeface="+mn-ea"/>
          <a:cs typeface="+mn-cs"/>
        </a:defRPr>
      </a:lvl6pPr>
      <a:lvl7pPr marL="2404963" algn="l" defTabSz="400827" rtl="0" eaLnBrk="1" latinLnBrk="0" hangingPunct="1">
        <a:defRPr sz="1600" kern="1200">
          <a:solidFill>
            <a:schemeClr val="tx1"/>
          </a:solidFill>
          <a:latin typeface="+mn-lt"/>
          <a:ea typeface="+mn-ea"/>
          <a:cs typeface="+mn-cs"/>
        </a:defRPr>
      </a:lvl7pPr>
      <a:lvl8pPr marL="2805791" algn="l" defTabSz="400827" rtl="0" eaLnBrk="1" latinLnBrk="0" hangingPunct="1">
        <a:defRPr sz="1600" kern="1200">
          <a:solidFill>
            <a:schemeClr val="tx1"/>
          </a:solidFill>
          <a:latin typeface="+mn-lt"/>
          <a:ea typeface="+mn-ea"/>
          <a:cs typeface="+mn-cs"/>
        </a:defRPr>
      </a:lvl8pPr>
      <a:lvl9pPr marL="3206618" algn="l" defTabSz="400827"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357177" y="675148"/>
            <a:ext cx="8452733" cy="280711"/>
          </a:xfrm>
          <a:prstGeom prst="rect">
            <a:avLst/>
          </a:prstGeom>
        </p:spPr>
        <p:txBody>
          <a:bodyPr vert="horz" lIns="0" tIns="0" rIns="0" bIns="0" rtlCol="0" anchor="b" anchorCtr="0">
            <a:noAutofit/>
          </a:bodyPr>
          <a:lstStyle/>
          <a:p>
            <a:r>
              <a:rPr lang="en-US" noProof="0" smtClean="0"/>
              <a:t>Slide Title here</a:t>
            </a:r>
            <a:endParaRPr lang="en-US" noProof="0"/>
          </a:p>
        </p:txBody>
      </p:sp>
      <p:pic>
        <p:nvPicPr>
          <p:cNvPr id="8" name="Immagin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3067" y="6432659"/>
            <a:ext cx="923926" cy="170711"/>
          </a:xfrm>
          <a:prstGeom prst="rect">
            <a:avLst/>
          </a:prstGeom>
        </p:spPr>
      </p:pic>
      <p:cxnSp>
        <p:nvCxnSpPr>
          <p:cNvPr id="10" name="Connettore 1 9"/>
          <p:cNvCxnSpPr/>
          <p:nvPr/>
        </p:nvCxnSpPr>
        <p:spPr>
          <a:xfrm>
            <a:off x="366419" y="1130107"/>
            <a:ext cx="8444849" cy="0"/>
          </a:xfrm>
          <a:prstGeom prst="line">
            <a:avLst/>
          </a:prstGeom>
          <a:ln>
            <a:solidFill>
              <a:schemeClr val="accent4"/>
            </a:solidFill>
          </a:ln>
          <a:effectLst/>
        </p:spPr>
        <p:style>
          <a:lnRef idx="2">
            <a:schemeClr val="dk1"/>
          </a:lnRef>
          <a:fillRef idx="0">
            <a:schemeClr val="dk1"/>
          </a:fillRef>
          <a:effectRef idx="1">
            <a:schemeClr val="dk1"/>
          </a:effectRef>
          <a:fontRef idx="minor">
            <a:schemeClr val="tx1"/>
          </a:fontRef>
        </p:style>
      </p:cxnSp>
      <p:sp>
        <p:nvSpPr>
          <p:cNvPr id="11" name="Segnaposto piè di pagina 5"/>
          <p:cNvSpPr>
            <a:spLocks noGrp="1"/>
          </p:cNvSpPr>
          <p:nvPr>
            <p:ph type="ftr" sz="quarter" idx="3"/>
          </p:nvPr>
        </p:nvSpPr>
        <p:spPr>
          <a:xfrm>
            <a:off x="1835696" y="6441889"/>
            <a:ext cx="2895600" cy="170334"/>
          </a:xfrm>
          <a:prstGeom prst="rect">
            <a:avLst/>
          </a:prstGeom>
        </p:spPr>
        <p:txBody>
          <a:bodyPr vert="horz" lIns="0" tIns="0" rIns="0" bIns="0" rtlCol="0" anchor="ctr"/>
          <a:lstStyle>
            <a:lvl1pPr algn="l">
              <a:defRPr sz="900">
                <a:solidFill>
                  <a:schemeClr val="tx1"/>
                </a:solidFill>
              </a:defRPr>
            </a:lvl1pPr>
          </a:lstStyle>
          <a:p>
            <a:r>
              <a:rPr lang="en-US" noProof="0" smtClean="0"/>
              <a:t>Footer</a:t>
            </a:r>
            <a:endParaRPr lang="en-US" noProof="0"/>
          </a:p>
        </p:txBody>
      </p:sp>
      <p:sp>
        <p:nvSpPr>
          <p:cNvPr id="12" name="Segnaposto numero diapositiva 12"/>
          <p:cNvSpPr>
            <a:spLocks noGrp="1"/>
          </p:cNvSpPr>
          <p:nvPr>
            <p:ph type="sldNum" sz="quarter" idx="4"/>
          </p:nvPr>
        </p:nvSpPr>
        <p:spPr>
          <a:xfrm>
            <a:off x="8100392" y="6441889"/>
            <a:ext cx="717094" cy="154849"/>
          </a:xfrm>
          <a:prstGeom prst="rect">
            <a:avLst/>
          </a:prstGeom>
        </p:spPr>
        <p:txBody>
          <a:bodyPr vert="horz" lIns="0" tIns="0" rIns="0" bIns="0" rtlCol="0" anchor="ctr"/>
          <a:lstStyle>
            <a:lvl1pPr algn="r">
              <a:defRPr sz="900" b="0">
                <a:solidFill>
                  <a:srgbClr val="6D2077"/>
                </a:solidFill>
              </a:defRPr>
            </a:lvl1pPr>
          </a:lstStyle>
          <a:p>
            <a:fld id="{6396DC66-FFDB-9F43-BC5E-39C4CAD2F016}" type="slidenum">
              <a:rPr lang="en-US" noProof="0" smtClean="0"/>
              <a:pPr/>
              <a:t>‹#›</a:t>
            </a:fld>
            <a:endParaRPr lang="en-US" noProof="0"/>
          </a:p>
        </p:txBody>
      </p:sp>
      <p:sp>
        <p:nvSpPr>
          <p:cNvPr id="9" name="Segnaposto testo 2"/>
          <p:cNvSpPr>
            <a:spLocks noGrp="1"/>
          </p:cNvSpPr>
          <p:nvPr>
            <p:ph type="body" idx="1"/>
          </p:nvPr>
        </p:nvSpPr>
        <p:spPr>
          <a:xfrm>
            <a:off x="357178" y="1859894"/>
            <a:ext cx="8454091" cy="4325838"/>
          </a:xfrm>
          <a:prstGeom prst="rect">
            <a:avLst/>
          </a:prstGeom>
        </p:spPr>
        <p:txBody>
          <a:bodyPr vert="horz" lIns="0" tIns="0" rIns="0" bIns="0" rtlCol="0">
            <a:normAutofit/>
          </a:bodyPr>
          <a:lstStyle/>
          <a:p>
            <a:pPr lvl="0"/>
            <a:r>
              <a:rPr lang="en-US" noProof="0" smtClean="0"/>
              <a:t>Click to insert text</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368576422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dt="0"/>
  <p:txStyles>
    <p:titleStyle>
      <a:lvl1pPr algn="l" defTabSz="400827" rtl="0" eaLnBrk="1" latinLnBrk="0" hangingPunct="1">
        <a:spcBef>
          <a:spcPct val="0"/>
        </a:spcBef>
        <a:buNone/>
        <a:defRPr sz="1800" kern="1200" baseline="0">
          <a:solidFill>
            <a:schemeClr val="accent4"/>
          </a:solidFill>
          <a:latin typeface="Verdana"/>
          <a:ea typeface="+mj-ea"/>
          <a:cs typeface="Verdana"/>
        </a:defRPr>
      </a:lvl1pPr>
    </p:titleStyle>
    <p:bodyStyle>
      <a:lvl1pPr marL="300620" indent="-300620" algn="l" defTabSz="400827" rtl="0" eaLnBrk="1" latinLnBrk="0" hangingPunct="1">
        <a:spcBef>
          <a:spcPct val="20000"/>
        </a:spcBef>
        <a:buClr>
          <a:schemeClr val="accent4"/>
        </a:buClr>
        <a:buFont typeface="Arial"/>
        <a:buChar char="•"/>
        <a:defRPr sz="1800" kern="1200">
          <a:solidFill>
            <a:srgbClr val="000000"/>
          </a:solidFill>
          <a:latin typeface="Verdana"/>
          <a:ea typeface="+mn-ea"/>
          <a:cs typeface="Verdana"/>
        </a:defRPr>
      </a:lvl1pPr>
      <a:lvl2pPr marL="651344" indent="-250517" algn="l" defTabSz="400827" rtl="0" eaLnBrk="1" latinLnBrk="0" hangingPunct="1">
        <a:spcBef>
          <a:spcPct val="20000"/>
        </a:spcBef>
        <a:buClr>
          <a:schemeClr val="accent4"/>
        </a:buClr>
        <a:buFont typeface="Arial"/>
        <a:buChar char="–"/>
        <a:defRPr sz="1600" kern="1200">
          <a:solidFill>
            <a:srgbClr val="000000"/>
          </a:solidFill>
          <a:latin typeface="Verdana"/>
          <a:ea typeface="+mn-ea"/>
          <a:cs typeface="Verdana"/>
        </a:defRPr>
      </a:lvl2pPr>
      <a:lvl3pPr marL="1002068" indent="-200414" algn="l" defTabSz="400827" rtl="0" eaLnBrk="1" latinLnBrk="0" hangingPunct="1">
        <a:spcBef>
          <a:spcPct val="20000"/>
        </a:spcBef>
        <a:buClr>
          <a:schemeClr val="accent4"/>
        </a:buClr>
        <a:buFont typeface="Arial"/>
        <a:buChar char="•"/>
        <a:defRPr sz="1100" kern="1200">
          <a:solidFill>
            <a:srgbClr val="000000"/>
          </a:solidFill>
          <a:latin typeface="Verdana"/>
          <a:ea typeface="+mn-ea"/>
          <a:cs typeface="Verdana"/>
        </a:defRPr>
      </a:lvl3pPr>
      <a:lvl4pPr marL="1402895" indent="-200414" algn="l" defTabSz="400827" rtl="0" eaLnBrk="1" latinLnBrk="0" hangingPunct="1">
        <a:spcBef>
          <a:spcPct val="20000"/>
        </a:spcBef>
        <a:buClr>
          <a:schemeClr val="accent4"/>
        </a:buClr>
        <a:buFont typeface="Arial"/>
        <a:buChar char="–"/>
        <a:defRPr sz="800" kern="1200">
          <a:solidFill>
            <a:srgbClr val="000000"/>
          </a:solidFill>
          <a:latin typeface="Verdana"/>
          <a:ea typeface="+mn-ea"/>
          <a:cs typeface="Verdana"/>
        </a:defRPr>
      </a:lvl4pPr>
      <a:lvl5pPr marL="1803723" indent="-200414" algn="l" defTabSz="400827" rtl="0" eaLnBrk="1" latinLnBrk="0" hangingPunct="1">
        <a:spcBef>
          <a:spcPct val="20000"/>
        </a:spcBef>
        <a:buFont typeface="Arial"/>
        <a:buChar char="»"/>
        <a:defRPr sz="800" kern="1200">
          <a:solidFill>
            <a:schemeClr val="tx1"/>
          </a:solidFill>
          <a:latin typeface="Verdana"/>
          <a:ea typeface="+mn-ea"/>
          <a:cs typeface="Verdana"/>
        </a:defRPr>
      </a:lvl5pPr>
      <a:lvl6pPr marL="2204550" indent="-200414" algn="l" defTabSz="400827" rtl="0" eaLnBrk="1" latinLnBrk="0" hangingPunct="1">
        <a:spcBef>
          <a:spcPct val="20000"/>
        </a:spcBef>
        <a:buFont typeface="Arial"/>
        <a:buChar char="•"/>
        <a:defRPr sz="1800" kern="1200">
          <a:solidFill>
            <a:schemeClr val="tx1"/>
          </a:solidFill>
          <a:latin typeface="+mn-lt"/>
          <a:ea typeface="+mn-ea"/>
          <a:cs typeface="+mn-cs"/>
        </a:defRPr>
      </a:lvl6pPr>
      <a:lvl7pPr marL="2605377" indent="-200414" algn="l" defTabSz="400827" rtl="0" eaLnBrk="1" latinLnBrk="0" hangingPunct="1">
        <a:spcBef>
          <a:spcPct val="20000"/>
        </a:spcBef>
        <a:buFont typeface="Arial"/>
        <a:buChar char="•"/>
        <a:defRPr sz="1800" kern="1200">
          <a:solidFill>
            <a:schemeClr val="tx1"/>
          </a:solidFill>
          <a:latin typeface="+mn-lt"/>
          <a:ea typeface="+mn-ea"/>
          <a:cs typeface="+mn-cs"/>
        </a:defRPr>
      </a:lvl7pPr>
      <a:lvl8pPr marL="3006204" indent="-200414" algn="l" defTabSz="400827" rtl="0" eaLnBrk="1" latinLnBrk="0" hangingPunct="1">
        <a:spcBef>
          <a:spcPct val="20000"/>
        </a:spcBef>
        <a:buFont typeface="Arial"/>
        <a:buChar char="•"/>
        <a:defRPr sz="1800" kern="1200">
          <a:solidFill>
            <a:schemeClr val="tx1"/>
          </a:solidFill>
          <a:latin typeface="+mn-lt"/>
          <a:ea typeface="+mn-ea"/>
          <a:cs typeface="+mn-cs"/>
        </a:defRPr>
      </a:lvl8pPr>
      <a:lvl9pPr marL="3407032" indent="-200414" algn="l" defTabSz="40082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it-IT"/>
      </a:defPPr>
      <a:lvl1pPr marL="0" algn="l" defTabSz="400827" rtl="0" eaLnBrk="1" latinLnBrk="0" hangingPunct="1">
        <a:defRPr sz="1600" kern="1200">
          <a:solidFill>
            <a:schemeClr val="tx1"/>
          </a:solidFill>
          <a:latin typeface="+mn-lt"/>
          <a:ea typeface="+mn-ea"/>
          <a:cs typeface="+mn-cs"/>
        </a:defRPr>
      </a:lvl1pPr>
      <a:lvl2pPr marL="400827" algn="l" defTabSz="400827" rtl="0" eaLnBrk="1" latinLnBrk="0" hangingPunct="1">
        <a:defRPr sz="1600" kern="1200">
          <a:solidFill>
            <a:schemeClr val="tx1"/>
          </a:solidFill>
          <a:latin typeface="+mn-lt"/>
          <a:ea typeface="+mn-ea"/>
          <a:cs typeface="+mn-cs"/>
        </a:defRPr>
      </a:lvl2pPr>
      <a:lvl3pPr marL="801654" algn="l" defTabSz="400827" rtl="0" eaLnBrk="1" latinLnBrk="0" hangingPunct="1">
        <a:defRPr sz="1600" kern="1200">
          <a:solidFill>
            <a:schemeClr val="tx1"/>
          </a:solidFill>
          <a:latin typeface="+mn-lt"/>
          <a:ea typeface="+mn-ea"/>
          <a:cs typeface="+mn-cs"/>
        </a:defRPr>
      </a:lvl3pPr>
      <a:lvl4pPr marL="1202482" algn="l" defTabSz="400827" rtl="0" eaLnBrk="1" latinLnBrk="0" hangingPunct="1">
        <a:defRPr sz="1600" kern="1200">
          <a:solidFill>
            <a:schemeClr val="tx1"/>
          </a:solidFill>
          <a:latin typeface="+mn-lt"/>
          <a:ea typeface="+mn-ea"/>
          <a:cs typeface="+mn-cs"/>
        </a:defRPr>
      </a:lvl4pPr>
      <a:lvl5pPr marL="1603309" algn="l" defTabSz="400827" rtl="0" eaLnBrk="1" latinLnBrk="0" hangingPunct="1">
        <a:defRPr sz="1600" kern="1200">
          <a:solidFill>
            <a:schemeClr val="tx1"/>
          </a:solidFill>
          <a:latin typeface="+mn-lt"/>
          <a:ea typeface="+mn-ea"/>
          <a:cs typeface="+mn-cs"/>
        </a:defRPr>
      </a:lvl5pPr>
      <a:lvl6pPr marL="2004136" algn="l" defTabSz="400827" rtl="0" eaLnBrk="1" latinLnBrk="0" hangingPunct="1">
        <a:defRPr sz="1600" kern="1200">
          <a:solidFill>
            <a:schemeClr val="tx1"/>
          </a:solidFill>
          <a:latin typeface="+mn-lt"/>
          <a:ea typeface="+mn-ea"/>
          <a:cs typeface="+mn-cs"/>
        </a:defRPr>
      </a:lvl6pPr>
      <a:lvl7pPr marL="2404963" algn="l" defTabSz="400827" rtl="0" eaLnBrk="1" latinLnBrk="0" hangingPunct="1">
        <a:defRPr sz="1600" kern="1200">
          <a:solidFill>
            <a:schemeClr val="tx1"/>
          </a:solidFill>
          <a:latin typeface="+mn-lt"/>
          <a:ea typeface="+mn-ea"/>
          <a:cs typeface="+mn-cs"/>
        </a:defRPr>
      </a:lvl7pPr>
      <a:lvl8pPr marL="2805791" algn="l" defTabSz="400827" rtl="0" eaLnBrk="1" latinLnBrk="0" hangingPunct="1">
        <a:defRPr sz="1600" kern="1200">
          <a:solidFill>
            <a:schemeClr val="tx1"/>
          </a:solidFill>
          <a:latin typeface="+mn-lt"/>
          <a:ea typeface="+mn-ea"/>
          <a:cs typeface="+mn-cs"/>
        </a:defRPr>
      </a:lvl8pPr>
      <a:lvl9pPr marL="3206618" algn="l" defTabSz="40082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8" Type="http://schemas.openxmlformats.org/officeDocument/2006/relationships/hyperlink" Target="http://www.ncbi.nlm.nih.gov/pubmed?term=Heaton%20ND%5bAuthor%5d&amp;cauthor=true&amp;cauthor_uid=16495800" TargetMode="External"/><Relationship Id="rId3" Type="http://schemas.openxmlformats.org/officeDocument/2006/relationships/hyperlink" Target="http://www.ncbi.nlm.nih.gov/pubmed?term=Maguire%20D%5bAuthor%5d&amp;cauthor=true&amp;cauthor_uid=16495800" TargetMode="External"/><Relationship Id="rId7" Type="http://schemas.openxmlformats.org/officeDocument/2006/relationships/hyperlink" Target="http://www.ncbi.nlm.nih.gov/pubmed?term=Rela%20M%5bAuthor%5d&amp;cauthor=true&amp;cauthor_uid=16495800" TargetMode="External"/><Relationship Id="rId2" Type="http://schemas.openxmlformats.org/officeDocument/2006/relationships/hyperlink" Target="http://www.ncbi.nlm.nih.gov/pubmed?term=Phillips%20SD%5bAuthor%5d&amp;cauthor=true&amp;cauthor_uid=16495800" TargetMode="External"/><Relationship Id="rId1" Type="http://schemas.openxmlformats.org/officeDocument/2006/relationships/slideLayout" Target="../slideLayouts/slideLayout17.xml"/><Relationship Id="rId6" Type="http://schemas.openxmlformats.org/officeDocument/2006/relationships/hyperlink" Target="http://www.ncbi.nlm.nih.gov/pubmed?term=Bowles%20MJ%5bAuthor%5d&amp;cauthor=true&amp;cauthor_uid=16495800" TargetMode="External"/><Relationship Id="rId5" Type="http://schemas.openxmlformats.org/officeDocument/2006/relationships/hyperlink" Target="http://www.ncbi.nlm.nih.gov/pubmed?term=Muiesan%20P%5bAuthor%5d&amp;cauthor=true&amp;cauthor_uid=16495800" TargetMode="External"/><Relationship Id="rId4" Type="http://schemas.openxmlformats.org/officeDocument/2006/relationships/hyperlink" Target="http://www.ncbi.nlm.nih.gov/pubmed?term=Deshpande%20R%5bAuthor%5d&amp;cauthor=true&amp;cauthor_uid=16495800" TargetMode="External"/><Relationship Id="rId9" Type="http://schemas.openxmlformats.org/officeDocument/2006/relationships/hyperlink" Target="http://www.ncbi.nlm.nih.gov/pubmed/1649580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www.ncbi.nlm.nih.gov/pubmed?term=%22Knuechel%20R%22%5bAuthor%5d" TargetMode="External"/><Relationship Id="rId2" Type="http://schemas.openxmlformats.org/officeDocument/2006/relationships/hyperlink" Target="http://www.ncbi.nlm.nih.gov/pubmed?term=%22Hansen%20E%22%5bAuthor%5d" TargetMode="External"/><Relationship Id="rId1" Type="http://schemas.openxmlformats.org/officeDocument/2006/relationships/slideLayout" Target="../slideLayouts/slideLayout17.xml"/><Relationship Id="rId6" Type="http://schemas.openxmlformats.org/officeDocument/2006/relationships/hyperlink" Target="http://www.ncbi.nlm.nih.gov/pubmed?term=%22Bechmann%20V%22%5bAuthor%5d" TargetMode="External"/><Relationship Id="rId5" Type="http://schemas.openxmlformats.org/officeDocument/2006/relationships/hyperlink" Target="http://www.ncbi.nlm.nih.gov/pubmed?term=%22Taeger%20K%22%5bAuthor%5d" TargetMode="External"/><Relationship Id="rId4" Type="http://schemas.openxmlformats.org/officeDocument/2006/relationships/hyperlink" Target="http://www.ncbi.nlm.nih.gov/pubmed?term=%22Altmeppen%20J%22%5bAuthor%5d"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ncbi.nlm.nih.gov/pubmed?term=%22Shander%20A%22%5bAuthor%5d" TargetMode="External"/><Relationship Id="rId3" Type="http://schemas.openxmlformats.org/officeDocument/2006/relationships/hyperlink" Target="http://www.ncbi.nlm.nih.gov/pubmed?term=%22Manoharan%20M%22%5bAuthor%5d" TargetMode="External"/><Relationship Id="rId7" Type="http://schemas.openxmlformats.org/officeDocument/2006/relationships/hyperlink" Target="http://www.ncbi.nlm.nih.gov/pubmed?term=%22Sharma%20T%22%5bAuthor%5d" TargetMode="External"/><Relationship Id="rId2" Type="http://schemas.openxmlformats.org/officeDocument/2006/relationships/hyperlink" Target="http://www.ncbi.nlm.nih.gov/pubmed?term=%22Nieder%20AM%22%5bAuthor%5d" TargetMode="External"/><Relationship Id="rId1" Type="http://schemas.openxmlformats.org/officeDocument/2006/relationships/slideLayout" Target="../slideLayouts/slideLayout17.xml"/><Relationship Id="rId6" Type="http://schemas.openxmlformats.org/officeDocument/2006/relationships/hyperlink" Target="http://www.ncbi.nlm.nih.gov/pubmed?term=%22Nagarsheth%20NP%22%5bAuthor%5d" TargetMode="External"/><Relationship Id="rId5" Type="http://schemas.openxmlformats.org/officeDocument/2006/relationships/hyperlink" Target="http://www.ncbi.nlm.nih.gov/pubmed?term=%22Soloway%20MS%22%5bAuthor%5d" TargetMode="External"/><Relationship Id="rId4" Type="http://schemas.openxmlformats.org/officeDocument/2006/relationships/hyperlink" Target="http://www.ncbi.nlm.nih.gov/pubmed?term=%22Yang%20Y%22%5bAuthor%5d" TargetMode="External"/><Relationship Id="rId9" Type="http://schemas.openxmlformats.org/officeDocument/2006/relationships/hyperlink" Target="http://www.ncbi.nlm.nih.gov/pubmed?term=%22Awan%20A%22%5bAuthor%5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ncbi.nlm.nih.gov/pubmed?term=%22Li%20JJ%22%5bAuthor%5d" TargetMode="External"/><Relationship Id="rId7" Type="http://schemas.openxmlformats.org/officeDocument/2006/relationships/hyperlink" Target="http://www.ncbi.nlm.nih.gov/pubmed?term=%22Zheng%20SS%22%5bAuthor%5d" TargetMode="External"/><Relationship Id="rId2" Type="http://schemas.openxmlformats.org/officeDocument/2006/relationships/hyperlink" Target="http://www.ncbi.nlm.nih.gov/pubmed?term=%22Liang%20TB%22%5bAuthor%5d" TargetMode="External"/><Relationship Id="rId1" Type="http://schemas.openxmlformats.org/officeDocument/2006/relationships/slideLayout" Target="../slideLayouts/slideLayout17.xml"/><Relationship Id="rId6" Type="http://schemas.openxmlformats.org/officeDocument/2006/relationships/hyperlink" Target="http://www.ncbi.nlm.nih.gov/pubmed?term=%22Bai%20XL%22%5bAuthor%5d" TargetMode="External"/><Relationship Id="rId5" Type="http://schemas.openxmlformats.org/officeDocument/2006/relationships/hyperlink" Target="http://www.ncbi.nlm.nih.gov/pubmed?term=%22Liang%20L%22%5bAuthor%5d" TargetMode="External"/><Relationship Id="rId4" Type="http://schemas.openxmlformats.org/officeDocument/2006/relationships/hyperlink" Target="http://www.ncbi.nlm.nih.gov/pubmed?term=%22Li%20DL%22%5bAuthor%5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499992" y="1772816"/>
            <a:ext cx="4392488" cy="1872208"/>
          </a:xfrm>
        </p:spPr>
        <p:txBody>
          <a:bodyPr/>
          <a:lstStyle/>
          <a:p>
            <a:r>
              <a:rPr lang="en-TT" sz="2800" b="1" dirty="0" smtClean="0">
                <a:solidFill>
                  <a:schemeClr val="accent5"/>
                </a:solidFill>
              </a:rPr>
              <a:t>AUTOTRANSFUSION Facts and Guidelines</a:t>
            </a:r>
            <a:r>
              <a:rPr lang="en-TT" sz="2800" b="1" dirty="0">
                <a:solidFill>
                  <a:schemeClr val="accent5"/>
                </a:solidFill>
              </a:rPr>
              <a:t/>
            </a:r>
            <a:br>
              <a:rPr lang="en-TT" sz="2800" b="1" dirty="0">
                <a:solidFill>
                  <a:schemeClr val="accent5"/>
                </a:solidFill>
              </a:rPr>
            </a:br>
            <a:endParaRPr lang="en-US" dirty="0">
              <a:solidFill>
                <a:schemeClr val="accent5"/>
              </a:solidFill>
            </a:endParaRPr>
          </a:p>
        </p:txBody>
      </p:sp>
      <p:sp>
        <p:nvSpPr>
          <p:cNvPr id="2" name="Rectangle 1"/>
          <p:cNvSpPr/>
          <p:nvPr/>
        </p:nvSpPr>
        <p:spPr>
          <a:xfrm>
            <a:off x="4507795" y="5517232"/>
            <a:ext cx="4572000" cy="923330"/>
          </a:xfrm>
          <a:prstGeom prst="rect">
            <a:avLst/>
          </a:prstGeom>
        </p:spPr>
        <p:txBody>
          <a:bodyPr>
            <a:spAutoFit/>
          </a:bodyPr>
          <a:lstStyle/>
          <a:p>
            <a:pPr algn="r"/>
            <a:r>
              <a:rPr lang="en-TT" b="1" dirty="0">
                <a:solidFill>
                  <a:schemeClr val="accent5"/>
                </a:solidFill>
              </a:rPr>
              <a:t>Christian Chlela                                                                                  </a:t>
            </a:r>
          </a:p>
          <a:p>
            <a:pPr algn="r"/>
            <a:r>
              <a:rPr lang="en-TT" b="1" dirty="0">
                <a:solidFill>
                  <a:schemeClr val="accent5"/>
                </a:solidFill>
              </a:rPr>
              <a:t>Senior Clinical Expert </a:t>
            </a:r>
          </a:p>
          <a:p>
            <a:pPr algn="r"/>
            <a:r>
              <a:rPr lang="en-TT" b="1" dirty="0">
                <a:solidFill>
                  <a:schemeClr val="accent5"/>
                </a:solidFill>
              </a:rPr>
              <a:t>    </a:t>
            </a:r>
            <a:r>
              <a:rPr lang="en-TT" b="1" dirty="0" err="1">
                <a:solidFill>
                  <a:schemeClr val="accent5"/>
                </a:solidFill>
              </a:rPr>
              <a:t>Sorin</a:t>
            </a:r>
            <a:r>
              <a:rPr lang="en-TT" b="1" dirty="0">
                <a:solidFill>
                  <a:schemeClr val="accent5"/>
                </a:solidFill>
              </a:rPr>
              <a:t> Group </a:t>
            </a:r>
            <a:endParaRPr lang="it-IT" b="1" dirty="0">
              <a:solidFill>
                <a:schemeClr val="accent5"/>
              </a:solidFill>
            </a:endParaRPr>
          </a:p>
        </p:txBody>
      </p:sp>
    </p:spTree>
    <p:extLst>
      <p:ext uri="{BB962C8B-B14F-4D97-AF65-F5344CB8AC3E}">
        <p14:creationId xmlns:p14="http://schemas.microsoft.com/office/powerpoint/2010/main" val="2709759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9</a:t>
            </a:fld>
            <a:endParaRPr lang="en-US" noProof="0"/>
          </a:p>
        </p:txBody>
      </p:sp>
      <p:sp>
        <p:nvSpPr>
          <p:cNvPr id="5" name="Content Placeholder 4"/>
          <p:cNvSpPr>
            <a:spLocks noGrp="1"/>
          </p:cNvSpPr>
          <p:nvPr>
            <p:ph sz="quarter" idx="12"/>
          </p:nvPr>
        </p:nvSpPr>
        <p:spPr/>
        <p:txBody>
          <a:bodyPr>
            <a:normAutofit lnSpcReduction="10000"/>
          </a:bodyPr>
          <a:lstStyle/>
          <a:p>
            <a:pPr>
              <a:buNone/>
            </a:pPr>
            <a:r>
              <a:rPr lang="en-US" sz="2800" b="1" u="sng" dirty="0">
                <a:solidFill>
                  <a:schemeClr val="accent5"/>
                </a:solidFill>
              </a:rPr>
              <a:t>5.2.1: </a:t>
            </a:r>
            <a:r>
              <a:rPr lang="en-US" sz="2800" b="1" u="sng" dirty="0" err="1">
                <a:solidFill>
                  <a:schemeClr val="accent5"/>
                </a:solidFill>
              </a:rPr>
              <a:t>Recommandations</a:t>
            </a:r>
            <a:r>
              <a:rPr lang="en-US" sz="2800" b="1" u="sng" dirty="0">
                <a:solidFill>
                  <a:schemeClr val="accent5"/>
                </a:solidFill>
              </a:rPr>
              <a:t>:</a:t>
            </a:r>
          </a:p>
          <a:p>
            <a:pPr>
              <a:buNone/>
            </a:pPr>
            <a:r>
              <a:rPr lang="en-US" sz="2400" dirty="0">
                <a:solidFill>
                  <a:schemeClr val="accent5"/>
                </a:solidFill>
              </a:rPr>
              <a:t>     Despite the many studies undergoing to bypass those contraindications all major companies do not recommend the usage of there </a:t>
            </a:r>
            <a:r>
              <a:rPr lang="en-US" sz="2400" dirty="0" err="1">
                <a:solidFill>
                  <a:schemeClr val="accent5"/>
                </a:solidFill>
              </a:rPr>
              <a:t>Autotransfusion</a:t>
            </a:r>
            <a:r>
              <a:rPr lang="en-US" sz="2400" dirty="0">
                <a:solidFill>
                  <a:schemeClr val="accent5"/>
                </a:solidFill>
              </a:rPr>
              <a:t> device in case of contamination or malignancy.</a:t>
            </a:r>
          </a:p>
          <a:p>
            <a:pPr>
              <a:buNone/>
            </a:pPr>
            <a:endParaRPr lang="en-US" sz="2400" dirty="0">
              <a:solidFill>
                <a:schemeClr val="accent5"/>
              </a:solidFill>
            </a:endParaRPr>
          </a:p>
          <a:p>
            <a:pPr>
              <a:buNone/>
            </a:pPr>
            <a:r>
              <a:rPr lang="en-US" sz="2800" b="1" u="sng" dirty="0">
                <a:solidFill>
                  <a:schemeClr val="accent5"/>
                </a:solidFill>
              </a:rPr>
              <a:t>5.2.2 Emergency:</a:t>
            </a:r>
          </a:p>
          <a:p>
            <a:pPr>
              <a:buNone/>
            </a:pPr>
            <a:r>
              <a:rPr lang="en-US" sz="2400" dirty="0">
                <a:solidFill>
                  <a:schemeClr val="accent5"/>
                </a:solidFill>
              </a:rPr>
              <a:t>     Although there are contraindications </a:t>
            </a:r>
            <a:r>
              <a:rPr lang="en-US" sz="2400" u="sng" dirty="0">
                <a:solidFill>
                  <a:schemeClr val="accent2"/>
                </a:solidFill>
              </a:rPr>
              <a:t>In life saving situations with the consent of the surgeon</a:t>
            </a:r>
            <a:r>
              <a:rPr lang="en-US" sz="2400" dirty="0">
                <a:solidFill>
                  <a:schemeClr val="accent5"/>
                </a:solidFill>
              </a:rPr>
              <a:t>, </a:t>
            </a:r>
            <a:r>
              <a:rPr lang="en-US" sz="2400" dirty="0" err="1">
                <a:solidFill>
                  <a:schemeClr val="accent5"/>
                </a:solidFill>
              </a:rPr>
              <a:t>Autotransfusion</a:t>
            </a:r>
            <a:r>
              <a:rPr lang="en-US" sz="2400" dirty="0">
                <a:solidFill>
                  <a:schemeClr val="accent5"/>
                </a:solidFill>
              </a:rPr>
              <a:t> can be utilized in the presence of the previous stated contraindications.</a:t>
            </a: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10</a:t>
            </a:fld>
            <a:endParaRPr lang="en-US" noProof="0"/>
          </a:p>
        </p:txBody>
      </p:sp>
      <p:sp>
        <p:nvSpPr>
          <p:cNvPr id="5" name="Content Placeholder 4"/>
          <p:cNvSpPr>
            <a:spLocks noGrp="1"/>
          </p:cNvSpPr>
          <p:nvPr>
            <p:ph sz="quarter" idx="12"/>
          </p:nvPr>
        </p:nvSpPr>
        <p:spPr>
          <a:xfrm>
            <a:off x="357188" y="1412776"/>
            <a:ext cx="8452722" cy="4773712"/>
          </a:xfrm>
        </p:spPr>
        <p:txBody>
          <a:bodyPr>
            <a:noAutofit/>
          </a:bodyPr>
          <a:lstStyle/>
          <a:p>
            <a:pPr>
              <a:buNone/>
            </a:pPr>
            <a:r>
              <a:rPr lang="en-US" sz="2400" b="1" u="sng" dirty="0">
                <a:solidFill>
                  <a:schemeClr val="accent5"/>
                </a:solidFill>
              </a:rPr>
              <a:t>6-Disadvantages:</a:t>
            </a:r>
          </a:p>
          <a:p>
            <a:pPr>
              <a:buNone/>
            </a:pPr>
            <a:endParaRPr lang="en-US" sz="1400" dirty="0"/>
          </a:p>
          <a:p>
            <a:pPr>
              <a:buNone/>
            </a:pPr>
            <a:r>
              <a:rPr lang="en-US" sz="1400" dirty="0">
                <a:solidFill>
                  <a:schemeClr val="accent5"/>
                </a:solidFill>
                <a:latin typeface="Times New Roman" pitchFamily="18" charset="0"/>
                <a:cs typeface="Times New Roman" pitchFamily="18" charset="0"/>
              </a:rPr>
              <a:t>     </a:t>
            </a:r>
            <a:r>
              <a:rPr lang="en-US" sz="2000" dirty="0">
                <a:solidFill>
                  <a:schemeClr val="accent5"/>
                </a:solidFill>
                <a:latin typeface="Times New Roman" pitchFamily="18" charset="0"/>
                <a:cs typeface="Times New Roman" pitchFamily="18" charset="0"/>
              </a:rPr>
              <a:t>The disadvantage of </a:t>
            </a:r>
            <a:r>
              <a:rPr lang="en-US" sz="2000" dirty="0" err="1">
                <a:solidFill>
                  <a:schemeClr val="accent5"/>
                </a:solidFill>
                <a:latin typeface="Times New Roman" pitchFamily="18" charset="0"/>
                <a:cs typeface="Times New Roman" pitchFamily="18" charset="0"/>
              </a:rPr>
              <a:t>autotransfusion</a:t>
            </a:r>
            <a:r>
              <a:rPr lang="en-US" sz="2000" dirty="0">
                <a:solidFill>
                  <a:schemeClr val="accent5"/>
                </a:solidFill>
                <a:latin typeface="Times New Roman" pitchFamily="18" charset="0"/>
                <a:cs typeface="Times New Roman" pitchFamily="18" charset="0"/>
              </a:rPr>
              <a:t> is the depletion of plasma and platelets. The </a:t>
            </a:r>
            <a:r>
              <a:rPr lang="en-US" sz="2000" dirty="0" err="1">
                <a:solidFill>
                  <a:schemeClr val="accent5"/>
                </a:solidFill>
                <a:latin typeface="Times New Roman" pitchFamily="18" charset="0"/>
                <a:cs typeface="Times New Roman" pitchFamily="18" charset="0"/>
              </a:rPr>
              <a:t>autotransfusion</a:t>
            </a:r>
            <a:r>
              <a:rPr lang="en-US" sz="2000" dirty="0">
                <a:solidFill>
                  <a:schemeClr val="accent5"/>
                </a:solidFill>
                <a:latin typeface="Times New Roman" pitchFamily="18" charset="0"/>
                <a:cs typeface="Times New Roman" pitchFamily="18" charset="0"/>
              </a:rPr>
              <a:t> system removes the plasma and platelets, to eliminate activated clotting factors and activated platelets which would cause coagulopathy if they were reinfused to the patient. </a:t>
            </a:r>
          </a:p>
          <a:p>
            <a:endParaRPr lang="en-US" sz="2000" dirty="0">
              <a:solidFill>
                <a:schemeClr val="accent5"/>
              </a:solidFill>
              <a:latin typeface="Times New Roman" pitchFamily="18" charset="0"/>
              <a:cs typeface="Times New Roman" pitchFamily="18" charset="0"/>
            </a:endParaRPr>
          </a:p>
          <a:p>
            <a:pPr marL="0" indent="0">
              <a:buNone/>
            </a:pPr>
            <a:r>
              <a:rPr lang="en-US" sz="2000" dirty="0">
                <a:solidFill>
                  <a:schemeClr val="accent5"/>
                </a:solidFill>
                <a:latin typeface="Times New Roman" pitchFamily="18" charset="0"/>
                <a:cs typeface="Times New Roman" pitchFamily="18" charset="0"/>
              </a:rPr>
              <a:t>      This disadvantage is only evident when very large blood losses occur. </a:t>
            </a:r>
          </a:p>
          <a:p>
            <a:endParaRPr lang="en-US" sz="2000" dirty="0">
              <a:latin typeface="Times New Roman" pitchFamily="18" charset="0"/>
              <a:cs typeface="Times New Roman" pitchFamily="18" charset="0"/>
            </a:endParaRPr>
          </a:p>
          <a:p>
            <a:pPr marL="0" indent="0">
              <a:buNone/>
            </a:pPr>
            <a:r>
              <a:rPr lang="en-US" sz="2000" dirty="0">
                <a:latin typeface="Times New Roman" pitchFamily="18" charset="0"/>
                <a:cs typeface="Times New Roman" pitchFamily="18" charset="0"/>
              </a:rPr>
              <a:t>      </a:t>
            </a:r>
            <a:r>
              <a:rPr lang="en-US" sz="2000" u="sng" dirty="0">
                <a:solidFill>
                  <a:srgbClr val="FF0000"/>
                </a:solidFill>
                <a:latin typeface="Times New Roman" pitchFamily="18" charset="0"/>
                <a:cs typeface="Times New Roman" pitchFamily="18" charset="0"/>
              </a:rPr>
              <a:t>The </a:t>
            </a:r>
            <a:r>
              <a:rPr lang="en-US" sz="2000" u="sng" dirty="0" err="1">
                <a:solidFill>
                  <a:srgbClr val="FF0000"/>
                </a:solidFill>
                <a:latin typeface="Times New Roman" pitchFamily="18" charset="0"/>
                <a:cs typeface="Times New Roman" pitchFamily="18" charset="0"/>
              </a:rPr>
              <a:t>autotransfusionist</a:t>
            </a:r>
            <a:r>
              <a:rPr lang="en-US" sz="2000" u="sng" dirty="0">
                <a:solidFill>
                  <a:srgbClr val="FF0000"/>
                </a:solidFill>
                <a:latin typeface="Times New Roman" pitchFamily="18" charset="0"/>
                <a:cs typeface="Times New Roman" pitchFamily="18" charset="0"/>
              </a:rPr>
              <a:t> monitors blood loss and will recommend the transfusion of fresh frozen plasma (FFP) and platelets when the blood loss is over &gt;40% of the blood volume. </a:t>
            </a:r>
          </a:p>
          <a:p>
            <a:endParaRPr lang="en-US" sz="1400" dirty="0"/>
          </a:p>
          <a:p>
            <a:endParaRPr lang="en-US" sz="1400"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11</a:t>
            </a:fld>
            <a:endParaRPr lang="en-US" noProof="0"/>
          </a:p>
        </p:txBody>
      </p:sp>
      <p:sp>
        <p:nvSpPr>
          <p:cNvPr id="5" name="Content Placeholder 4"/>
          <p:cNvSpPr>
            <a:spLocks noGrp="1"/>
          </p:cNvSpPr>
          <p:nvPr>
            <p:ph sz="quarter" idx="12"/>
          </p:nvPr>
        </p:nvSpPr>
        <p:spPr/>
        <p:txBody>
          <a:bodyPr/>
          <a:lstStyle/>
          <a:p>
            <a:pPr marL="0" indent="0">
              <a:buNone/>
            </a:pPr>
            <a:r>
              <a:rPr lang="en-US" altLang="en-US" sz="2400" b="1" dirty="0">
                <a:solidFill>
                  <a:schemeClr val="accent5"/>
                </a:solidFill>
              </a:rPr>
              <a:t>Why </a:t>
            </a:r>
            <a:r>
              <a:rPr lang="en-US" altLang="en-US" sz="2400" b="1" dirty="0" err="1">
                <a:solidFill>
                  <a:schemeClr val="accent5"/>
                </a:solidFill>
              </a:rPr>
              <a:t>Autotransfusion</a:t>
            </a:r>
            <a:r>
              <a:rPr lang="en-US" altLang="en-US" sz="2400" b="1" dirty="0">
                <a:solidFill>
                  <a:schemeClr val="accent5"/>
                </a:solidFill>
              </a:rPr>
              <a:t> and Blood Recovery?</a:t>
            </a:r>
          </a:p>
          <a:p>
            <a:pPr marL="0" indent="0">
              <a:buNone/>
            </a:pPr>
            <a:endParaRPr lang="en-US" altLang="en-US" dirty="0">
              <a:solidFill>
                <a:schemeClr val="tx1"/>
              </a:solidFill>
            </a:endParaRPr>
          </a:p>
          <a:p>
            <a:pPr marL="0" indent="0">
              <a:buNone/>
            </a:pPr>
            <a:r>
              <a:rPr lang="en-US" altLang="en-US" dirty="0" err="1">
                <a:solidFill>
                  <a:schemeClr val="accent5"/>
                </a:solidFill>
              </a:rPr>
              <a:t>Accoding</a:t>
            </a:r>
            <a:r>
              <a:rPr lang="en-US" altLang="en-US" dirty="0">
                <a:solidFill>
                  <a:schemeClr val="accent5"/>
                </a:solidFill>
              </a:rPr>
              <a:t> to AABB Guidelines for Blood Recovery and Reinfusion in Surgery and Trauma:</a:t>
            </a:r>
          </a:p>
          <a:p>
            <a:pPr marL="0" indent="0">
              <a:buNone/>
            </a:pPr>
            <a:endParaRPr lang="en-US" altLang="en-US" dirty="0">
              <a:solidFill>
                <a:schemeClr val="accent5"/>
              </a:solidFill>
            </a:endParaRPr>
          </a:p>
          <a:p>
            <a:r>
              <a:rPr lang="en-US" altLang="en-US" dirty="0">
                <a:solidFill>
                  <a:schemeClr val="accent5"/>
                </a:solidFill>
              </a:rPr>
              <a:t>Issued  in 2010, these Guidelines are a key document along with the 5</a:t>
            </a:r>
            <a:r>
              <a:rPr lang="en-US" altLang="en-US" baseline="30000" dirty="0">
                <a:solidFill>
                  <a:schemeClr val="accent5"/>
                </a:solidFill>
              </a:rPr>
              <a:t>th</a:t>
            </a:r>
            <a:r>
              <a:rPr lang="en-US" altLang="en-US" dirty="0">
                <a:solidFill>
                  <a:schemeClr val="accent5"/>
                </a:solidFill>
              </a:rPr>
              <a:t> Edition of AABB Standards for Perioperative Autologous Blood Collection and Administration, January 1, 2013. </a:t>
            </a: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12</a:t>
            </a:fld>
            <a:endParaRPr lang="en-US" noProof="0"/>
          </a:p>
        </p:txBody>
      </p:sp>
      <p:sp>
        <p:nvSpPr>
          <p:cNvPr id="5" name="Content Placeholder 4"/>
          <p:cNvSpPr>
            <a:spLocks noGrp="1"/>
          </p:cNvSpPr>
          <p:nvPr>
            <p:ph sz="quarter" idx="12"/>
          </p:nvPr>
        </p:nvSpPr>
        <p:spPr>
          <a:xfrm>
            <a:off x="357188" y="1628800"/>
            <a:ext cx="8452722" cy="4557688"/>
          </a:xfrm>
        </p:spPr>
        <p:txBody>
          <a:bodyPr>
            <a:normAutofit fontScale="92500" lnSpcReduction="20000"/>
          </a:bodyPr>
          <a:lstStyle/>
          <a:p>
            <a:pPr marL="0" indent="0">
              <a:buNone/>
            </a:pPr>
            <a:r>
              <a:rPr lang="en-US" altLang="en-US" sz="2600" b="1" dirty="0">
                <a:solidFill>
                  <a:schemeClr val="accent5"/>
                </a:solidFill>
              </a:rPr>
              <a:t>Why </a:t>
            </a:r>
            <a:r>
              <a:rPr lang="en-US" altLang="en-US" sz="2600" b="1" dirty="0" err="1">
                <a:solidFill>
                  <a:schemeClr val="accent5"/>
                </a:solidFill>
              </a:rPr>
              <a:t>Autotransfusion</a:t>
            </a:r>
            <a:r>
              <a:rPr lang="en-US" altLang="en-US" sz="2600" b="1" dirty="0">
                <a:solidFill>
                  <a:schemeClr val="accent5"/>
                </a:solidFill>
              </a:rPr>
              <a:t> and Blood Recovery?</a:t>
            </a:r>
            <a:endParaRPr lang="en-US" sz="2600" b="1" dirty="0">
              <a:solidFill>
                <a:schemeClr val="accent5"/>
              </a:solidFill>
            </a:endParaRPr>
          </a:p>
          <a:p>
            <a:pPr>
              <a:spcBef>
                <a:spcPct val="40000"/>
              </a:spcBef>
              <a:spcAft>
                <a:spcPct val="40000"/>
              </a:spcAft>
              <a:defRPr/>
            </a:pPr>
            <a:r>
              <a:rPr lang="en-US" sz="2600" dirty="0">
                <a:solidFill>
                  <a:schemeClr val="accent5"/>
                </a:solidFill>
              </a:rPr>
              <a:t>Returns patient’s own blood avoiding or reducing complications such as transmission of infectious agents</a:t>
            </a:r>
          </a:p>
          <a:p>
            <a:pPr>
              <a:spcBef>
                <a:spcPct val="40000"/>
              </a:spcBef>
              <a:spcAft>
                <a:spcPct val="40000"/>
              </a:spcAft>
              <a:defRPr/>
            </a:pPr>
            <a:r>
              <a:rPr lang="en-US" sz="2600" dirty="0">
                <a:solidFill>
                  <a:schemeClr val="accent5"/>
                </a:solidFill>
              </a:rPr>
              <a:t>Minimizes immunosuppressive effects of allogeneic blood</a:t>
            </a:r>
          </a:p>
          <a:p>
            <a:pPr>
              <a:spcBef>
                <a:spcPct val="40000"/>
              </a:spcBef>
              <a:spcAft>
                <a:spcPct val="40000"/>
              </a:spcAft>
              <a:defRPr/>
            </a:pPr>
            <a:r>
              <a:rPr lang="en-US" sz="2600" dirty="0">
                <a:solidFill>
                  <a:schemeClr val="accent5"/>
                </a:solidFill>
              </a:rPr>
              <a:t>Immediate availability of blood for patients with compatibility issues</a:t>
            </a:r>
          </a:p>
          <a:p>
            <a:pPr>
              <a:spcBef>
                <a:spcPct val="40000"/>
              </a:spcBef>
              <a:spcAft>
                <a:spcPct val="40000"/>
              </a:spcAft>
              <a:defRPr/>
            </a:pPr>
            <a:r>
              <a:rPr lang="en-US" sz="2600" dirty="0">
                <a:solidFill>
                  <a:schemeClr val="accent5"/>
                </a:solidFill>
              </a:rPr>
              <a:t>Serves as an acceptable alternative for patients with religious objections to allogeneic transfusion</a:t>
            </a:r>
          </a:p>
          <a:p>
            <a:pPr marL="0" indent="0">
              <a:spcBef>
                <a:spcPct val="40000"/>
              </a:spcBef>
              <a:spcAft>
                <a:spcPct val="40000"/>
              </a:spcAft>
              <a:buNone/>
              <a:defRPr/>
            </a:pPr>
            <a:r>
              <a:rPr lang="en-US" sz="1200" dirty="0">
                <a:solidFill>
                  <a:schemeClr val="accent5"/>
                </a:solidFill>
              </a:rPr>
              <a:t>AABB Guidelines 2010, pg. 1</a:t>
            </a: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13</a:t>
            </a:fld>
            <a:endParaRPr lang="en-US" noProof="0"/>
          </a:p>
        </p:txBody>
      </p:sp>
      <p:sp>
        <p:nvSpPr>
          <p:cNvPr id="5" name="Content Placeholder 4"/>
          <p:cNvSpPr>
            <a:spLocks noGrp="1"/>
          </p:cNvSpPr>
          <p:nvPr>
            <p:ph sz="quarter" idx="12"/>
          </p:nvPr>
        </p:nvSpPr>
        <p:spPr/>
        <p:txBody>
          <a:bodyPr/>
          <a:lstStyle/>
          <a:p>
            <a:r>
              <a:rPr lang="en-US" altLang="en-US" sz="2800" b="1" u="sng" dirty="0">
                <a:solidFill>
                  <a:schemeClr val="accent5"/>
                </a:solidFill>
                <a:latin typeface="Calibri" pitchFamily="32" charset="0"/>
                <a:ea typeface="Microsoft YaHei" charset="-122"/>
              </a:rPr>
              <a:t>Problems with stored </a:t>
            </a:r>
            <a:r>
              <a:rPr lang="en-US" altLang="en-US" sz="2800" b="1" u="sng" dirty="0" err="1">
                <a:solidFill>
                  <a:schemeClr val="accent5"/>
                </a:solidFill>
                <a:latin typeface="Calibri" pitchFamily="32" charset="0"/>
                <a:ea typeface="Microsoft YaHei" charset="-122"/>
              </a:rPr>
              <a:t>pRBC’s</a:t>
            </a:r>
            <a:endParaRPr lang="en-US" altLang="en-US" sz="2800" b="1" u="sng" dirty="0">
              <a:solidFill>
                <a:schemeClr val="accent5"/>
              </a:solidFill>
              <a:latin typeface="Calibri" pitchFamily="32" charset="0"/>
              <a:ea typeface="Microsoft YaHei" charset="-122"/>
            </a:endParaRPr>
          </a:p>
          <a:p>
            <a:pPr marL="0" indent="0">
              <a:buNone/>
            </a:pPr>
            <a:r>
              <a:rPr lang="en-US" altLang="en-US" sz="2400" dirty="0">
                <a:solidFill>
                  <a:schemeClr val="accent5"/>
                </a:solidFill>
                <a:latin typeface="Calibri" pitchFamily="32" charset="0"/>
                <a:ea typeface="Microsoft YaHei" charset="-122"/>
              </a:rPr>
              <a:t>1- Reduced ability of </a:t>
            </a:r>
            <a:r>
              <a:rPr lang="en-US" altLang="en-US" sz="2400" dirty="0" err="1">
                <a:solidFill>
                  <a:schemeClr val="accent5"/>
                </a:solidFill>
                <a:latin typeface="Calibri" pitchFamily="32" charset="0"/>
                <a:ea typeface="Microsoft YaHei" charset="-122"/>
              </a:rPr>
              <a:t>Hgb</a:t>
            </a:r>
            <a:r>
              <a:rPr lang="en-US" altLang="en-US" sz="2400" dirty="0">
                <a:solidFill>
                  <a:schemeClr val="accent5"/>
                </a:solidFill>
                <a:latin typeface="Calibri" pitchFamily="32" charset="0"/>
                <a:ea typeface="Microsoft YaHei" charset="-122"/>
              </a:rPr>
              <a:t> to release bound oxygen at tissue level   </a:t>
            </a:r>
            <a:r>
              <a:rPr lang="en-US" altLang="en-US" sz="2000" i="1" dirty="0">
                <a:solidFill>
                  <a:schemeClr val="accent5"/>
                </a:solidFill>
                <a:latin typeface="Calibri" pitchFamily="32" charset="0"/>
                <a:ea typeface="Microsoft YaHei" charset="-122"/>
              </a:rPr>
              <a:t>(2,3 DPG)</a:t>
            </a:r>
          </a:p>
          <a:p>
            <a:endParaRPr lang="en-US" dirty="0"/>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grpSp>
        <p:nvGrpSpPr>
          <p:cNvPr id="6" name="Group 1"/>
          <p:cNvGrpSpPr>
            <a:grpSpLocks/>
          </p:cNvGrpSpPr>
          <p:nvPr/>
        </p:nvGrpSpPr>
        <p:grpSpPr bwMode="auto">
          <a:xfrm>
            <a:off x="654728" y="3080887"/>
            <a:ext cx="7631113" cy="2778125"/>
            <a:chOff x="422" y="529"/>
            <a:chExt cx="4807" cy="1750"/>
          </a:xfrm>
        </p:grpSpPr>
        <p:pic>
          <p:nvPicPr>
            <p:cNvPr id="8" name="Picture 2"/>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 y="529"/>
              <a:ext cx="4807" cy="1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Text Box 3"/>
            <p:cNvSpPr txBox="1">
              <a:spLocks noChangeArrowheads="1"/>
            </p:cNvSpPr>
            <p:nvPr/>
          </p:nvSpPr>
          <p:spPr bwMode="auto">
            <a:xfrm>
              <a:off x="430" y="596"/>
              <a:ext cx="4799" cy="4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spcBef>
                  <a:spcPts val="2750"/>
                </a:spcBef>
                <a:buClrTx/>
                <a:buFontTx/>
                <a:buNone/>
              </a:pPr>
              <a:endParaRPr lang="en-US" altLang="en-US" sz="4400" i="1" dirty="0">
                <a:latin typeface="Calibri" pitchFamily="32" charset="0"/>
              </a:endParaRPr>
            </a:p>
          </p:txBody>
        </p:sp>
      </p:grpSp>
      <p:sp>
        <p:nvSpPr>
          <p:cNvPr id="11" name="Rectangle 10"/>
          <p:cNvSpPr/>
          <p:nvPr/>
        </p:nvSpPr>
        <p:spPr>
          <a:xfrm>
            <a:off x="1225" y="6047988"/>
            <a:ext cx="8950817" cy="261610"/>
          </a:xfrm>
          <a:prstGeom prst="rect">
            <a:avLst/>
          </a:prstGeom>
        </p:spPr>
        <p:txBody>
          <a:bodyPr wrap="square">
            <a:spAutoFit/>
          </a:bodyPr>
          <a:lstStyle/>
          <a:p>
            <a:pPr>
              <a:buClrTx/>
              <a:buFontTx/>
              <a:buNone/>
            </a:pPr>
            <a:r>
              <a:rPr lang="en-US" altLang="en-US" sz="1100" u="sng" dirty="0"/>
              <a:t>Does red blood cell storage affect clinical outcome?  When in doubt, do the experiment.</a:t>
            </a:r>
            <a:r>
              <a:rPr lang="en-US" altLang="en-US" sz="1100" dirty="0"/>
              <a:t>  Transfusion Vol 49  July 2009</a:t>
            </a:r>
          </a:p>
        </p:txBody>
      </p:sp>
      <p:sp>
        <p:nvSpPr>
          <p:cNvPr id="3" name="Rectangle 2"/>
          <p:cNvSpPr/>
          <p:nvPr/>
        </p:nvSpPr>
        <p:spPr>
          <a:xfrm>
            <a:off x="654728" y="3080887"/>
            <a:ext cx="7618412" cy="2800767"/>
          </a:xfrm>
          <a:prstGeom prst="rect">
            <a:avLst/>
          </a:prstGeom>
        </p:spPr>
        <p:txBody>
          <a:bodyPr wrap="square">
            <a:spAutoFit/>
          </a:bodyPr>
          <a:lstStyle/>
          <a:p>
            <a:pPr algn="ctr">
              <a:spcBef>
                <a:spcPts val="2750"/>
              </a:spcBef>
              <a:buClrTx/>
              <a:buFontTx/>
              <a:buNone/>
            </a:pPr>
            <a:r>
              <a:rPr lang="en-US" altLang="en-US" sz="4400" i="1" dirty="0">
                <a:solidFill>
                  <a:srgbClr val="000000"/>
                </a:solidFill>
                <a:latin typeface="Calibri" pitchFamily="32" charset="0"/>
              </a:rPr>
              <a:t>2,3 DPG levels become </a:t>
            </a:r>
            <a:r>
              <a:rPr lang="en-US" altLang="en-US" sz="4400" i="1" u="sng" dirty="0">
                <a:solidFill>
                  <a:srgbClr val="000000"/>
                </a:solidFill>
                <a:latin typeface="Calibri" pitchFamily="32" charset="0"/>
              </a:rPr>
              <a:t>undetectable</a:t>
            </a:r>
            <a:r>
              <a:rPr lang="en-US" altLang="en-US" sz="4400" i="1" dirty="0">
                <a:solidFill>
                  <a:srgbClr val="000000"/>
                </a:solidFill>
                <a:latin typeface="Calibri" pitchFamily="32" charset="0"/>
              </a:rPr>
              <a:t> after two weeks of storage. Levels are restored within 72 hours after transfusion</a:t>
            </a:r>
          </a:p>
        </p:txBody>
      </p:sp>
    </p:spTree>
    <p:extLst>
      <p:ext uri="{BB962C8B-B14F-4D97-AF65-F5344CB8AC3E}">
        <p14:creationId xmlns:p14="http://schemas.microsoft.com/office/powerpoint/2010/main" val="390096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14</a:t>
            </a:fld>
            <a:endParaRPr lang="en-US" noProof="0"/>
          </a:p>
        </p:txBody>
      </p:sp>
      <p:sp>
        <p:nvSpPr>
          <p:cNvPr id="5" name="Content Placeholder 4"/>
          <p:cNvSpPr>
            <a:spLocks noGrp="1"/>
          </p:cNvSpPr>
          <p:nvPr>
            <p:ph sz="quarter" idx="12"/>
          </p:nvPr>
        </p:nvSpPr>
        <p:spPr/>
        <p:txBody>
          <a:bodyPr/>
          <a:lstStyle/>
          <a:p>
            <a:pPr marL="0" indent="0">
              <a:lnSpc>
                <a:spcPct val="90000"/>
              </a:lnSpc>
              <a:spcBef>
                <a:spcPts val="800"/>
              </a:spcBef>
              <a:buClr>
                <a:srgbClr val="DDDDDD"/>
              </a:buClr>
              <a:buNone/>
            </a:pPr>
            <a:r>
              <a:rPr lang="en-US" altLang="en-US" sz="2800" b="1" u="sng" dirty="0">
                <a:solidFill>
                  <a:schemeClr val="accent5"/>
                </a:solidFill>
                <a:latin typeface="Calibri" pitchFamily="32" charset="0"/>
                <a:ea typeface="Microsoft YaHei" charset="-122"/>
              </a:rPr>
              <a:t>Problems with stored </a:t>
            </a:r>
            <a:r>
              <a:rPr lang="en-US" altLang="en-US" sz="2800" b="1" u="sng" dirty="0" err="1">
                <a:solidFill>
                  <a:schemeClr val="accent5"/>
                </a:solidFill>
                <a:latin typeface="Calibri" pitchFamily="32" charset="0"/>
                <a:ea typeface="Microsoft YaHei" charset="-122"/>
              </a:rPr>
              <a:t>pRBC’s</a:t>
            </a:r>
            <a:endParaRPr lang="en-US" altLang="en-US" sz="2800" b="1" u="sng" dirty="0">
              <a:solidFill>
                <a:schemeClr val="accent5"/>
              </a:solidFill>
              <a:latin typeface="Calibri" pitchFamily="32" charset="0"/>
              <a:ea typeface="Microsoft YaHei" charset="-122"/>
            </a:endParaRPr>
          </a:p>
          <a:p>
            <a:pPr>
              <a:lnSpc>
                <a:spcPct val="90000"/>
              </a:lnSpc>
              <a:spcBef>
                <a:spcPts val="800"/>
              </a:spcBef>
              <a:buClr>
                <a:srgbClr val="DDDDDD"/>
              </a:buClr>
              <a:buFont typeface="Times New Roman" pitchFamily="18" charset="0"/>
              <a:buAutoNum type="arabicPeriod"/>
            </a:pPr>
            <a:endParaRPr lang="en-US" altLang="en-US" sz="3200" dirty="0">
              <a:solidFill>
                <a:srgbClr val="DDDDDD"/>
              </a:solidFill>
              <a:latin typeface="Calibri" pitchFamily="32" charset="0"/>
              <a:ea typeface="Microsoft YaHei" charset="-122"/>
            </a:endParaRPr>
          </a:p>
          <a:p>
            <a:pPr>
              <a:lnSpc>
                <a:spcPct val="90000"/>
              </a:lnSpc>
              <a:spcBef>
                <a:spcPts val="800"/>
              </a:spcBef>
              <a:buClr>
                <a:srgbClr val="DDDDDD"/>
              </a:buClr>
              <a:buFont typeface="Times New Roman" pitchFamily="18" charset="0"/>
              <a:buAutoNum type="arabicPeriod"/>
            </a:pPr>
            <a:r>
              <a:rPr lang="en-US" altLang="en-US" sz="2400" dirty="0">
                <a:solidFill>
                  <a:srgbClr val="DDDDDD"/>
                </a:solidFill>
                <a:latin typeface="Calibri" pitchFamily="32" charset="0"/>
                <a:ea typeface="Microsoft YaHei" charset="-122"/>
              </a:rPr>
              <a:t>Reduced ability of </a:t>
            </a:r>
            <a:r>
              <a:rPr lang="en-US" altLang="en-US" sz="2400" dirty="0" err="1">
                <a:solidFill>
                  <a:srgbClr val="DDDDDD"/>
                </a:solidFill>
                <a:latin typeface="Calibri" pitchFamily="32" charset="0"/>
                <a:ea typeface="Microsoft YaHei" charset="-122"/>
              </a:rPr>
              <a:t>Hgb</a:t>
            </a:r>
            <a:r>
              <a:rPr lang="en-US" altLang="en-US" sz="2400" dirty="0">
                <a:solidFill>
                  <a:srgbClr val="DDDDDD"/>
                </a:solidFill>
                <a:latin typeface="Calibri" pitchFamily="32" charset="0"/>
                <a:ea typeface="Microsoft YaHei" charset="-122"/>
              </a:rPr>
              <a:t> to release bound oxygen at tissue level   </a:t>
            </a:r>
            <a:r>
              <a:rPr lang="en-US" altLang="en-US" sz="2400" i="1" dirty="0">
                <a:solidFill>
                  <a:srgbClr val="DDDDDD"/>
                </a:solidFill>
                <a:latin typeface="Calibri" pitchFamily="32" charset="0"/>
                <a:ea typeface="Microsoft YaHei" charset="-122"/>
              </a:rPr>
              <a:t>(2,3 DPG)</a:t>
            </a:r>
            <a:r>
              <a:rPr lang="en-US" altLang="en-US" sz="2400" dirty="0">
                <a:solidFill>
                  <a:srgbClr val="DDDDDD"/>
                </a:solidFill>
                <a:latin typeface="Calibri" pitchFamily="32" charset="0"/>
                <a:ea typeface="Microsoft YaHei" charset="-122"/>
              </a:rPr>
              <a:t>.</a:t>
            </a:r>
          </a:p>
          <a:p>
            <a:pPr>
              <a:lnSpc>
                <a:spcPct val="90000"/>
              </a:lnSpc>
              <a:spcBef>
                <a:spcPts val="800"/>
              </a:spcBef>
              <a:buFont typeface="Times New Roman" pitchFamily="18" charset="0"/>
              <a:buAutoNum type="arabicPeriod"/>
            </a:pPr>
            <a:r>
              <a:rPr lang="en-US" altLang="en-US" sz="2400" dirty="0">
                <a:solidFill>
                  <a:schemeClr val="accent5"/>
                </a:solidFill>
                <a:latin typeface="Calibri" pitchFamily="32" charset="0"/>
                <a:ea typeface="Microsoft YaHei" charset="-122"/>
              </a:rPr>
              <a:t>Reduced RBC deformability = potential to block capillary beds</a:t>
            </a:r>
          </a:p>
          <a:p>
            <a:pPr>
              <a:lnSpc>
                <a:spcPct val="90000"/>
              </a:lnSpc>
              <a:spcBef>
                <a:spcPts val="800"/>
              </a:spcBef>
              <a:buClr>
                <a:srgbClr val="DDDDDD"/>
              </a:buClr>
            </a:pPr>
            <a:endParaRPr lang="en-US" altLang="en-US" sz="3200" dirty="0">
              <a:solidFill>
                <a:srgbClr val="DDDDDD"/>
              </a:solidFill>
              <a:latin typeface="Calibri" pitchFamily="32" charset="0"/>
              <a:ea typeface="Microsoft YaHei" charset="-122"/>
            </a:endParaRPr>
          </a:p>
          <a:p>
            <a:pPr>
              <a:lnSpc>
                <a:spcPct val="90000"/>
              </a:lnSpc>
              <a:spcBef>
                <a:spcPts val="800"/>
              </a:spcBef>
              <a:buClr>
                <a:srgbClr val="DDDDDD"/>
              </a:buClr>
            </a:pPr>
            <a:endParaRPr lang="en-US" altLang="en-US" sz="3200" dirty="0">
              <a:solidFill>
                <a:srgbClr val="DDDDDD"/>
              </a:solidFill>
              <a:latin typeface="Calibri" pitchFamily="32" charset="0"/>
              <a:ea typeface="Microsoft YaHei" charset="-122"/>
            </a:endParaRP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15</a:t>
            </a:fld>
            <a:endParaRPr lang="en-US" noProof="0"/>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pic>
        <p:nvPicPr>
          <p:cNvPr id="6" name="Picture 1"/>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357178" y="1239847"/>
            <a:ext cx="8452732" cy="50068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2"/>
          <p:cNvSpPr txBox="1">
            <a:spLocks noChangeArrowheads="1"/>
          </p:cNvSpPr>
          <p:nvPr/>
        </p:nvSpPr>
        <p:spPr bwMode="auto">
          <a:xfrm>
            <a:off x="1447800" y="1717698"/>
            <a:ext cx="57150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spcBef>
                <a:spcPts val="1750"/>
              </a:spcBef>
              <a:buClrTx/>
              <a:buFontTx/>
              <a:buNone/>
            </a:pPr>
            <a:r>
              <a:rPr lang="en-US" altLang="en-US" sz="2800" b="1" dirty="0">
                <a:solidFill>
                  <a:schemeClr val="accent5"/>
                </a:solidFill>
              </a:rPr>
              <a:t>RBC squeezing through a capillary bed</a:t>
            </a:r>
          </a:p>
        </p:txBody>
      </p:sp>
    </p:spTree>
    <p:extLst>
      <p:ext uri="{BB962C8B-B14F-4D97-AF65-F5344CB8AC3E}">
        <p14:creationId xmlns:p14="http://schemas.microsoft.com/office/powerpoint/2010/main" val="390096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16</a:t>
            </a:fld>
            <a:endParaRPr lang="en-US" noProof="0"/>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pic>
        <p:nvPicPr>
          <p:cNvPr id="6" name="Picture 1"/>
          <p:cNvPicPr>
            <a:picLocks noGrp="1" noChangeAspect="1" noChangeArrowheads="1"/>
          </p:cNvPicPr>
          <p:nvPr>
            <p:ph sz="quarter" idx="12"/>
          </p:nvPr>
        </p:nvPicPr>
        <p:blipFill>
          <a:blip r:embed="rId2">
            <a:extLst>
              <a:ext uri="{28A0092B-C50C-407E-A947-70E740481C1C}">
                <a14:useLocalDpi xmlns:a14="http://schemas.microsoft.com/office/drawing/2010/main" val="0"/>
              </a:ext>
            </a:extLst>
          </a:blip>
          <a:srcRect/>
          <a:stretch>
            <a:fillRect/>
          </a:stretch>
        </p:blipFill>
        <p:spPr bwMode="auto">
          <a:xfrm>
            <a:off x="357178" y="1207022"/>
            <a:ext cx="8452732" cy="51022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17</a:t>
            </a:fld>
            <a:endParaRPr lang="en-US" noProof="0"/>
          </a:p>
        </p:txBody>
      </p:sp>
      <p:sp>
        <p:nvSpPr>
          <p:cNvPr id="5" name="Content Placeholder 4"/>
          <p:cNvSpPr>
            <a:spLocks noGrp="1"/>
          </p:cNvSpPr>
          <p:nvPr>
            <p:ph sz="quarter" idx="12"/>
          </p:nvPr>
        </p:nvSpPr>
        <p:spPr/>
        <p:txBody>
          <a:bodyPr/>
          <a:lstStyle/>
          <a:p>
            <a:pPr marL="0" indent="0">
              <a:lnSpc>
                <a:spcPct val="90000"/>
              </a:lnSpc>
              <a:spcBef>
                <a:spcPts val="800"/>
              </a:spcBef>
              <a:buClr>
                <a:srgbClr val="DDDDDD"/>
              </a:buClr>
              <a:buNone/>
            </a:pPr>
            <a:r>
              <a:rPr lang="en-US" altLang="en-US" sz="2800" b="1" u="sng" dirty="0">
                <a:solidFill>
                  <a:schemeClr val="accent5"/>
                </a:solidFill>
                <a:latin typeface="Calibri" pitchFamily="32" charset="0"/>
                <a:ea typeface="Microsoft YaHei" charset="-122"/>
              </a:rPr>
              <a:t>Problems with stored </a:t>
            </a:r>
            <a:r>
              <a:rPr lang="en-US" altLang="en-US" sz="2800" b="1" u="sng" dirty="0" err="1">
                <a:solidFill>
                  <a:schemeClr val="accent5"/>
                </a:solidFill>
                <a:latin typeface="Calibri" pitchFamily="32" charset="0"/>
                <a:ea typeface="Microsoft YaHei" charset="-122"/>
              </a:rPr>
              <a:t>pRBC’s</a:t>
            </a:r>
            <a:endParaRPr lang="en-US" altLang="en-US" sz="2800" b="1" u="sng" dirty="0">
              <a:solidFill>
                <a:schemeClr val="accent5"/>
              </a:solidFill>
              <a:latin typeface="Calibri" pitchFamily="32" charset="0"/>
              <a:ea typeface="Microsoft YaHei" charset="-122"/>
            </a:endParaRPr>
          </a:p>
          <a:p>
            <a:pPr>
              <a:lnSpc>
                <a:spcPct val="90000"/>
              </a:lnSpc>
              <a:spcBef>
                <a:spcPts val="800"/>
              </a:spcBef>
              <a:buClr>
                <a:srgbClr val="DDDDDD"/>
              </a:buClr>
              <a:buFont typeface="Times New Roman" pitchFamily="18" charset="0"/>
              <a:buAutoNum type="arabicPeriod"/>
            </a:pPr>
            <a:endParaRPr lang="en-US" altLang="en-US" dirty="0">
              <a:solidFill>
                <a:srgbClr val="DDDDDD"/>
              </a:solidFill>
              <a:latin typeface="Calibri" pitchFamily="32" charset="0"/>
              <a:ea typeface="Microsoft YaHei" charset="-122"/>
            </a:endParaRPr>
          </a:p>
          <a:p>
            <a:pPr>
              <a:lnSpc>
                <a:spcPct val="90000"/>
              </a:lnSpc>
              <a:spcBef>
                <a:spcPts val="800"/>
              </a:spcBef>
              <a:buClr>
                <a:srgbClr val="DDDDDD"/>
              </a:buClr>
              <a:buFont typeface="Times New Roman" pitchFamily="18" charset="0"/>
              <a:buAutoNum type="arabicPeriod"/>
            </a:pPr>
            <a:r>
              <a:rPr lang="en-US" altLang="en-US" sz="2400" dirty="0">
                <a:solidFill>
                  <a:srgbClr val="DDDDDD"/>
                </a:solidFill>
                <a:latin typeface="Calibri" pitchFamily="32" charset="0"/>
                <a:ea typeface="Microsoft YaHei" charset="-122"/>
              </a:rPr>
              <a:t>Reduced ability of </a:t>
            </a:r>
            <a:r>
              <a:rPr lang="en-US" altLang="en-US" sz="2400" dirty="0" err="1">
                <a:solidFill>
                  <a:srgbClr val="DDDDDD"/>
                </a:solidFill>
                <a:latin typeface="Calibri" pitchFamily="32" charset="0"/>
                <a:ea typeface="Microsoft YaHei" charset="-122"/>
              </a:rPr>
              <a:t>Hgb</a:t>
            </a:r>
            <a:r>
              <a:rPr lang="en-US" altLang="en-US" sz="2400" dirty="0">
                <a:solidFill>
                  <a:srgbClr val="DDDDDD"/>
                </a:solidFill>
                <a:latin typeface="Calibri" pitchFamily="32" charset="0"/>
                <a:ea typeface="Microsoft YaHei" charset="-122"/>
              </a:rPr>
              <a:t> to release bound oxygen at tissue level   </a:t>
            </a:r>
            <a:r>
              <a:rPr lang="en-US" altLang="en-US" sz="2400" i="1" dirty="0">
                <a:solidFill>
                  <a:srgbClr val="DDDDDD"/>
                </a:solidFill>
                <a:latin typeface="Calibri" pitchFamily="32" charset="0"/>
                <a:ea typeface="Microsoft YaHei" charset="-122"/>
              </a:rPr>
              <a:t>(2,3 DPG)</a:t>
            </a:r>
            <a:r>
              <a:rPr lang="en-US" altLang="en-US" sz="2400" dirty="0">
                <a:solidFill>
                  <a:srgbClr val="DDDDDD"/>
                </a:solidFill>
                <a:latin typeface="Calibri" pitchFamily="32" charset="0"/>
                <a:ea typeface="Microsoft YaHei" charset="-122"/>
              </a:rPr>
              <a:t>..</a:t>
            </a:r>
          </a:p>
          <a:p>
            <a:pPr>
              <a:lnSpc>
                <a:spcPct val="90000"/>
              </a:lnSpc>
              <a:spcBef>
                <a:spcPts val="800"/>
              </a:spcBef>
              <a:buClr>
                <a:srgbClr val="DDDDDD"/>
              </a:buClr>
              <a:buFont typeface="Times New Roman" pitchFamily="18" charset="0"/>
              <a:buAutoNum type="arabicPeriod"/>
            </a:pPr>
            <a:r>
              <a:rPr lang="en-US" altLang="en-US" sz="2400" dirty="0">
                <a:solidFill>
                  <a:srgbClr val="DDDDDD"/>
                </a:solidFill>
                <a:latin typeface="Calibri" pitchFamily="32" charset="0"/>
                <a:ea typeface="Microsoft YaHei" charset="-122"/>
              </a:rPr>
              <a:t>Reduced RBC deformability = potential to block capillary beds</a:t>
            </a:r>
          </a:p>
          <a:p>
            <a:pPr>
              <a:lnSpc>
                <a:spcPct val="90000"/>
              </a:lnSpc>
              <a:spcBef>
                <a:spcPts val="800"/>
              </a:spcBef>
              <a:buFont typeface="Times New Roman" pitchFamily="18" charset="0"/>
              <a:buAutoNum type="arabicPeriod"/>
            </a:pPr>
            <a:r>
              <a:rPr lang="en-US" altLang="en-US" sz="2400" dirty="0">
                <a:solidFill>
                  <a:schemeClr val="accent5"/>
                </a:solidFill>
                <a:latin typeface="Calibri" pitchFamily="32" charset="0"/>
                <a:ea typeface="Microsoft YaHei" charset="-122"/>
              </a:rPr>
              <a:t>Storage lesion (age dependent defect)   = potential to block capillary beds</a:t>
            </a:r>
          </a:p>
          <a:p>
            <a:endParaRPr lang="en-US" sz="2400"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
        <p:nvSpPr>
          <p:cNvPr id="6" name="Rectangle 5"/>
          <p:cNvSpPr/>
          <p:nvPr/>
        </p:nvSpPr>
        <p:spPr>
          <a:xfrm>
            <a:off x="6156176" y="5039455"/>
            <a:ext cx="8461420" cy="1277273"/>
          </a:xfrm>
          <a:prstGeom prst="rect">
            <a:avLst/>
          </a:prstGeom>
        </p:spPr>
        <p:txBody>
          <a:bodyPr wrap="square">
            <a:spAutoFit/>
          </a:bodyPr>
          <a:lstStyle/>
          <a:p>
            <a:pPr algn="just"/>
            <a:r>
              <a:rPr lang="en-US" sz="1100" dirty="0" smtClean="0">
                <a:solidFill>
                  <a:schemeClr val="accent5"/>
                </a:solidFill>
                <a:latin typeface="Arial" panose="020B0604020202020204" pitchFamily="34" charset="0"/>
              </a:rPr>
              <a:t>1- </a:t>
            </a:r>
            <a:r>
              <a:rPr lang="tr-TR" sz="1100" dirty="0" smtClean="0">
                <a:solidFill>
                  <a:schemeClr val="accent5"/>
                </a:solidFill>
                <a:latin typeface="Arial" panose="020B0604020202020204" pitchFamily="34" charset="0"/>
              </a:rPr>
              <a:t>Transfusion </a:t>
            </a:r>
            <a:r>
              <a:rPr lang="tr-TR" sz="1100" dirty="0">
                <a:solidFill>
                  <a:schemeClr val="accent5"/>
                </a:solidFill>
                <a:latin typeface="Arial" panose="020B0604020202020204" pitchFamily="34" charset="0"/>
              </a:rPr>
              <a:t>2006;46:2014–27; </a:t>
            </a:r>
            <a:endParaRPr lang="en-US" sz="1100" dirty="0" smtClean="0">
              <a:solidFill>
                <a:schemeClr val="accent5"/>
              </a:solidFill>
              <a:latin typeface="Arial" panose="020B0604020202020204" pitchFamily="34" charset="0"/>
            </a:endParaRPr>
          </a:p>
          <a:p>
            <a:pPr algn="just"/>
            <a:r>
              <a:rPr lang="en-US" sz="1100" dirty="0" smtClean="0">
                <a:solidFill>
                  <a:schemeClr val="accent5"/>
                </a:solidFill>
                <a:latin typeface="Arial" panose="020B0604020202020204" pitchFamily="34" charset="0"/>
              </a:rPr>
              <a:t>2- </a:t>
            </a:r>
            <a:r>
              <a:rPr lang="tr-TR" sz="1100" dirty="0" smtClean="0">
                <a:solidFill>
                  <a:schemeClr val="accent5"/>
                </a:solidFill>
                <a:latin typeface="Arial" panose="020B0604020202020204" pitchFamily="34" charset="0"/>
              </a:rPr>
              <a:t>Acta </a:t>
            </a:r>
            <a:r>
              <a:rPr lang="tr-TR" sz="1100" dirty="0">
                <a:solidFill>
                  <a:schemeClr val="accent5"/>
                </a:solidFill>
                <a:latin typeface="Arial" panose="020B0604020202020204" pitchFamily="34" charset="0"/>
              </a:rPr>
              <a:t>Anaesthesiol Scand 1996;40:496– 501</a:t>
            </a:r>
            <a:r>
              <a:rPr lang="tr-TR" sz="1100" dirty="0" smtClean="0">
                <a:solidFill>
                  <a:schemeClr val="accent5"/>
                </a:solidFill>
                <a:latin typeface="Arial" panose="020B0604020202020204" pitchFamily="34" charset="0"/>
              </a:rPr>
              <a:t>. </a:t>
            </a:r>
            <a:r>
              <a:rPr lang="tr-TR" sz="1100" dirty="0">
                <a:solidFill>
                  <a:schemeClr val="accent5"/>
                </a:solidFill>
              </a:rPr>
              <a:t> </a:t>
            </a:r>
            <a:r>
              <a:rPr lang="tr-TR" sz="1100" dirty="0" smtClean="0">
                <a:solidFill>
                  <a:schemeClr val="accent5"/>
                </a:solidFill>
              </a:rPr>
              <a:t> </a:t>
            </a:r>
            <a:endParaRPr lang="en-US" sz="1100" dirty="0">
              <a:solidFill>
                <a:schemeClr val="accent5"/>
              </a:solidFill>
            </a:endParaRPr>
          </a:p>
          <a:p>
            <a:pPr algn="just"/>
            <a:r>
              <a:rPr lang="en-US" sz="1100" dirty="0" smtClean="0">
                <a:solidFill>
                  <a:schemeClr val="accent5"/>
                </a:solidFill>
              </a:rPr>
              <a:t>3-</a:t>
            </a:r>
            <a:r>
              <a:rPr lang="tr-TR" sz="1100" dirty="0" smtClean="0">
                <a:solidFill>
                  <a:schemeClr val="accent5"/>
                </a:solidFill>
              </a:rPr>
              <a:t>Anesth </a:t>
            </a:r>
            <a:r>
              <a:rPr lang="tr-TR" sz="1100" dirty="0">
                <a:solidFill>
                  <a:schemeClr val="accent5"/>
                </a:solidFill>
              </a:rPr>
              <a:t>Analg </a:t>
            </a:r>
            <a:r>
              <a:rPr lang="tr-TR" sz="1100" dirty="0" smtClean="0">
                <a:solidFill>
                  <a:schemeClr val="accent5"/>
                </a:solidFill>
              </a:rPr>
              <a:t>2004;99:2–11.  </a:t>
            </a:r>
            <a:endParaRPr lang="en-US" sz="1100" dirty="0" smtClean="0">
              <a:solidFill>
                <a:schemeClr val="accent5"/>
              </a:solidFill>
            </a:endParaRPr>
          </a:p>
          <a:p>
            <a:pPr algn="just"/>
            <a:r>
              <a:rPr lang="en-US" sz="1100" dirty="0" smtClean="0">
                <a:solidFill>
                  <a:schemeClr val="accent5"/>
                </a:solidFill>
              </a:rPr>
              <a:t>4-</a:t>
            </a:r>
            <a:r>
              <a:rPr lang="tr-TR" sz="1100" dirty="0" smtClean="0">
                <a:solidFill>
                  <a:schemeClr val="accent5"/>
                </a:solidFill>
              </a:rPr>
              <a:t>Transfusion </a:t>
            </a:r>
            <a:r>
              <a:rPr lang="tr-TR" sz="1100" dirty="0">
                <a:solidFill>
                  <a:schemeClr val="accent5"/>
                </a:solidFill>
              </a:rPr>
              <a:t>2004;44: </a:t>
            </a:r>
            <a:r>
              <a:rPr lang="tr-TR" sz="1100" dirty="0" smtClean="0">
                <a:solidFill>
                  <a:schemeClr val="accent5"/>
                </a:solidFill>
              </a:rPr>
              <a:t>1626–34.    </a:t>
            </a:r>
            <a:endParaRPr lang="en-US" sz="1100" dirty="0" smtClean="0">
              <a:solidFill>
                <a:schemeClr val="accent5"/>
              </a:solidFill>
            </a:endParaRPr>
          </a:p>
          <a:p>
            <a:pPr algn="just"/>
            <a:r>
              <a:rPr lang="en-US" sz="1100" dirty="0" smtClean="0">
                <a:solidFill>
                  <a:schemeClr val="accent5"/>
                </a:solidFill>
              </a:rPr>
              <a:t>5-</a:t>
            </a:r>
            <a:r>
              <a:rPr lang="tr-TR" sz="1100" dirty="0" smtClean="0">
                <a:solidFill>
                  <a:schemeClr val="accent5"/>
                </a:solidFill>
              </a:rPr>
              <a:t>JAMA </a:t>
            </a:r>
            <a:r>
              <a:rPr lang="tr-TR" sz="1100" dirty="0">
                <a:solidFill>
                  <a:schemeClr val="accent5"/>
                </a:solidFill>
              </a:rPr>
              <a:t>1993;269: </a:t>
            </a:r>
            <a:r>
              <a:rPr lang="tr-TR" sz="1100" dirty="0" smtClean="0">
                <a:solidFill>
                  <a:schemeClr val="accent5"/>
                </a:solidFill>
              </a:rPr>
              <a:t>3024–9.     </a:t>
            </a:r>
            <a:endParaRPr lang="en-US" sz="1100" dirty="0" smtClean="0">
              <a:solidFill>
                <a:schemeClr val="accent5"/>
              </a:solidFill>
            </a:endParaRPr>
          </a:p>
          <a:p>
            <a:pPr algn="just"/>
            <a:r>
              <a:rPr lang="en-US" sz="1100" dirty="0" smtClean="0">
                <a:solidFill>
                  <a:schemeClr val="accent5"/>
                </a:solidFill>
              </a:rPr>
              <a:t>6-</a:t>
            </a:r>
            <a:r>
              <a:rPr lang="tr-TR" sz="1100" dirty="0" smtClean="0">
                <a:solidFill>
                  <a:schemeClr val="accent5"/>
                </a:solidFill>
              </a:rPr>
              <a:t>Blood 2005;105:2266–73.    </a:t>
            </a:r>
            <a:endParaRPr lang="en-US" sz="1100" dirty="0" smtClean="0">
              <a:solidFill>
                <a:schemeClr val="accent5"/>
              </a:solidFill>
            </a:endParaRPr>
          </a:p>
          <a:p>
            <a:pPr algn="just"/>
            <a:r>
              <a:rPr lang="en-US" sz="1100" dirty="0" smtClean="0">
                <a:solidFill>
                  <a:schemeClr val="accent5"/>
                </a:solidFill>
              </a:rPr>
              <a:t>7-</a:t>
            </a:r>
            <a:r>
              <a:rPr lang="tr-TR" sz="1100" dirty="0" smtClean="0">
                <a:solidFill>
                  <a:schemeClr val="accent5"/>
                </a:solidFill>
              </a:rPr>
              <a:t>Chest </a:t>
            </a:r>
            <a:r>
              <a:rPr lang="tr-TR" sz="1100" dirty="0">
                <a:solidFill>
                  <a:schemeClr val="accent5"/>
                </a:solidFill>
              </a:rPr>
              <a:t>1999;116:1233–9.</a:t>
            </a: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18</a:t>
            </a:fld>
            <a:endParaRPr lang="en-US" noProof="0"/>
          </a:p>
        </p:txBody>
      </p:sp>
      <p:sp>
        <p:nvSpPr>
          <p:cNvPr id="5" name="Content Placeholder 4"/>
          <p:cNvSpPr>
            <a:spLocks noGrp="1"/>
          </p:cNvSpPr>
          <p:nvPr>
            <p:ph sz="quarter" idx="12"/>
          </p:nvPr>
        </p:nvSpPr>
        <p:spPr/>
        <p:txBody>
          <a:bodyPr/>
          <a:lstStyle/>
          <a:p>
            <a:r>
              <a:rPr lang="en-US" altLang="en-US" sz="2800" b="1" u="sng" dirty="0">
                <a:solidFill>
                  <a:schemeClr val="accent5"/>
                </a:solidFill>
                <a:latin typeface="Calibri" pitchFamily="32" charset="0"/>
                <a:ea typeface="Microsoft YaHei" charset="-122"/>
              </a:rPr>
              <a:t>Transfusions &amp; </a:t>
            </a:r>
            <a:r>
              <a:rPr lang="en-US" altLang="en-US" sz="2800" b="1" u="sng" dirty="0" smtClean="0">
                <a:solidFill>
                  <a:schemeClr val="accent5"/>
                </a:solidFill>
                <a:latin typeface="Calibri" pitchFamily="32" charset="0"/>
                <a:ea typeface="Microsoft YaHei" charset="-122"/>
              </a:rPr>
              <a:t>Infection</a:t>
            </a:r>
          </a:p>
          <a:p>
            <a:pPr marL="0" indent="0" algn="ctr">
              <a:buNone/>
            </a:pPr>
            <a:r>
              <a:rPr lang="en-US" altLang="en-US" sz="4000" b="1" i="1" dirty="0" smtClean="0">
                <a:solidFill>
                  <a:schemeClr val="accent5"/>
                </a:solidFill>
                <a:latin typeface="Calibri" pitchFamily="32" charset="0"/>
                <a:ea typeface="Microsoft YaHei" charset="-122"/>
              </a:rPr>
              <a:t>Each </a:t>
            </a:r>
            <a:r>
              <a:rPr lang="en-US" altLang="en-US" sz="4000" b="1" i="1" dirty="0">
                <a:solidFill>
                  <a:schemeClr val="accent5"/>
                </a:solidFill>
                <a:latin typeface="Calibri" pitchFamily="32" charset="0"/>
                <a:ea typeface="Microsoft YaHei" charset="-122"/>
              </a:rPr>
              <a:t>unit of blood increases the risk of a nosocomial infection by up to 50%!</a:t>
            </a:r>
            <a:r>
              <a:rPr lang="en-US" altLang="en-US" sz="3600" b="1" i="1" dirty="0">
                <a:solidFill>
                  <a:schemeClr val="accent5"/>
                </a:solidFill>
                <a:latin typeface="Calibri" pitchFamily="32" charset="0"/>
                <a:ea typeface="Microsoft YaHei" charset="-122"/>
              </a:rPr>
              <a:t> </a:t>
            </a: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
        <p:nvSpPr>
          <p:cNvPr id="6" name="Text Box 3"/>
          <p:cNvSpPr txBox="1">
            <a:spLocks noChangeArrowheads="1"/>
          </p:cNvSpPr>
          <p:nvPr/>
        </p:nvSpPr>
        <p:spPr bwMode="auto">
          <a:xfrm>
            <a:off x="1359051" y="3814309"/>
            <a:ext cx="6705600" cy="2782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buClrTx/>
              <a:buFontTx/>
              <a:buNone/>
            </a:pPr>
            <a:r>
              <a:rPr lang="en-US" altLang="en-US" sz="1200" u="sng" dirty="0">
                <a:solidFill>
                  <a:schemeClr val="accent5"/>
                </a:solidFill>
                <a:latin typeface="Calibri" pitchFamily="32" charset="0"/>
              </a:rPr>
              <a:t>Transfusion increases the risk of postoperative infections after cardiovascular surgery</a:t>
            </a:r>
            <a:r>
              <a:rPr lang="en-US" altLang="en-US" sz="1200" dirty="0">
                <a:solidFill>
                  <a:schemeClr val="accent5"/>
                </a:solidFill>
                <a:latin typeface="Calibri" pitchFamily="32" charset="0"/>
              </a:rPr>
              <a:t>  J Am </a:t>
            </a:r>
            <a:r>
              <a:rPr lang="en-US" altLang="en-US" sz="1200" dirty="0" err="1">
                <a:solidFill>
                  <a:schemeClr val="accent5"/>
                </a:solidFill>
                <a:latin typeface="Calibri" pitchFamily="32" charset="0"/>
              </a:rPr>
              <a:t>Coll</a:t>
            </a:r>
            <a:r>
              <a:rPr lang="en-US" altLang="en-US" sz="1200" dirty="0">
                <a:solidFill>
                  <a:schemeClr val="accent5"/>
                </a:solidFill>
                <a:latin typeface="Calibri" pitchFamily="32" charset="0"/>
              </a:rPr>
              <a:t> </a:t>
            </a:r>
            <a:r>
              <a:rPr lang="en-US" altLang="en-US" sz="1200" dirty="0" err="1">
                <a:solidFill>
                  <a:schemeClr val="accent5"/>
                </a:solidFill>
                <a:latin typeface="Calibri" pitchFamily="32" charset="0"/>
              </a:rPr>
              <a:t>Surg</a:t>
            </a:r>
            <a:r>
              <a:rPr lang="en-US" altLang="en-US" sz="1200" dirty="0">
                <a:solidFill>
                  <a:schemeClr val="accent5"/>
                </a:solidFill>
                <a:latin typeface="Calibri" pitchFamily="32" charset="0"/>
              </a:rPr>
              <a:t> 2006 </a:t>
            </a:r>
            <a:r>
              <a:rPr lang="en-US" altLang="en-US" sz="1200" dirty="0" smtClean="0">
                <a:solidFill>
                  <a:schemeClr val="accent5"/>
                </a:solidFill>
                <a:latin typeface="Calibri" pitchFamily="32" charset="0"/>
              </a:rPr>
              <a:t>Jan;202</a:t>
            </a:r>
            <a:endParaRPr lang="en-US" altLang="en-US" sz="1200" dirty="0">
              <a:solidFill>
                <a:schemeClr val="accent5"/>
              </a:solidFill>
              <a:latin typeface="Calibri" pitchFamily="32" charset="0"/>
            </a:endParaRPr>
          </a:p>
          <a:p>
            <a:pPr>
              <a:buClrTx/>
              <a:buFontTx/>
              <a:buNone/>
            </a:pPr>
            <a:r>
              <a:rPr lang="en-US" altLang="en-US" sz="1200" u="sng" dirty="0">
                <a:solidFill>
                  <a:schemeClr val="accent5"/>
                </a:solidFill>
                <a:latin typeface="Calibri" pitchFamily="32" charset="0"/>
              </a:rPr>
              <a:t>An alternative scoring system to predict risk for surgical site infection </a:t>
            </a:r>
            <a:r>
              <a:rPr lang="en-US" altLang="en-US" sz="1200" u="sng" dirty="0" err="1">
                <a:solidFill>
                  <a:schemeClr val="accent5"/>
                </a:solidFill>
                <a:latin typeface="Calibri" pitchFamily="32" charset="0"/>
              </a:rPr>
              <a:t>complicaating</a:t>
            </a:r>
            <a:r>
              <a:rPr lang="en-US" altLang="en-US" sz="1200" u="sng" dirty="0">
                <a:solidFill>
                  <a:schemeClr val="accent5"/>
                </a:solidFill>
                <a:latin typeface="Calibri" pitchFamily="32" charset="0"/>
              </a:rPr>
              <a:t> coronary artery bypass graft surgery  </a:t>
            </a:r>
            <a:r>
              <a:rPr lang="en-US" altLang="en-US" sz="1200" dirty="0">
                <a:solidFill>
                  <a:schemeClr val="accent5"/>
                </a:solidFill>
                <a:latin typeface="Calibri" pitchFamily="32" charset="0"/>
              </a:rPr>
              <a:t>Infect Control </a:t>
            </a:r>
            <a:r>
              <a:rPr lang="en-US" altLang="en-US" sz="1200" dirty="0" err="1">
                <a:solidFill>
                  <a:schemeClr val="accent5"/>
                </a:solidFill>
                <a:latin typeface="Calibri" pitchFamily="32" charset="0"/>
              </a:rPr>
              <a:t>Hosp</a:t>
            </a:r>
            <a:r>
              <a:rPr lang="en-US" altLang="en-US" sz="1200" dirty="0">
                <a:solidFill>
                  <a:schemeClr val="accent5"/>
                </a:solidFill>
                <a:latin typeface="Calibri" pitchFamily="32" charset="0"/>
              </a:rPr>
              <a:t> </a:t>
            </a:r>
            <a:r>
              <a:rPr lang="en-US" altLang="en-US" sz="1200" dirty="0" err="1">
                <a:solidFill>
                  <a:schemeClr val="accent5"/>
                </a:solidFill>
                <a:latin typeface="Calibri" pitchFamily="32" charset="0"/>
              </a:rPr>
              <a:t>Epidemiol</a:t>
            </a:r>
            <a:r>
              <a:rPr lang="en-US" altLang="en-US" sz="1200" dirty="0">
                <a:solidFill>
                  <a:schemeClr val="accent5"/>
                </a:solidFill>
                <a:latin typeface="Calibri" pitchFamily="32" charset="0"/>
              </a:rPr>
              <a:t>  2007 Oct</a:t>
            </a:r>
            <a:r>
              <a:rPr lang="en-US" altLang="en-US" sz="1200" dirty="0" smtClean="0">
                <a:solidFill>
                  <a:schemeClr val="accent5"/>
                </a:solidFill>
                <a:latin typeface="Calibri" pitchFamily="32" charset="0"/>
              </a:rPr>
              <a:t>;</a:t>
            </a:r>
            <a:endParaRPr lang="en-US" altLang="en-US" sz="1200" u="sng" dirty="0">
              <a:solidFill>
                <a:schemeClr val="accent5"/>
              </a:solidFill>
              <a:latin typeface="Calibri" pitchFamily="32" charset="0"/>
            </a:endParaRPr>
          </a:p>
          <a:p>
            <a:pPr>
              <a:buClrTx/>
              <a:buFontTx/>
              <a:buNone/>
            </a:pPr>
            <a:r>
              <a:rPr lang="en-US" altLang="en-US" sz="1200" u="sng" dirty="0">
                <a:solidFill>
                  <a:schemeClr val="accent5"/>
                </a:solidFill>
                <a:latin typeface="Calibri" pitchFamily="32" charset="0"/>
              </a:rPr>
              <a:t>Transfusion of red cells is associated with increased incidence of bacterial infection after colorectal surgery; a prospective study </a:t>
            </a:r>
            <a:r>
              <a:rPr lang="en-US" altLang="en-US" sz="1200" dirty="0">
                <a:solidFill>
                  <a:schemeClr val="accent5"/>
                </a:solidFill>
                <a:latin typeface="Calibri" pitchFamily="32" charset="0"/>
              </a:rPr>
              <a:t> Transfusion Feb 2003</a:t>
            </a:r>
          </a:p>
          <a:p>
            <a:pPr>
              <a:buClrTx/>
              <a:buFontTx/>
              <a:buNone/>
            </a:pPr>
            <a:r>
              <a:rPr lang="en-US" altLang="en-US" sz="1200" u="sng" dirty="0" smtClean="0">
                <a:solidFill>
                  <a:schemeClr val="accent5"/>
                </a:solidFill>
                <a:latin typeface="Calibri" pitchFamily="32" charset="0"/>
              </a:rPr>
              <a:t>Impact </a:t>
            </a:r>
            <a:r>
              <a:rPr lang="en-US" altLang="en-US" sz="1200" u="sng" dirty="0">
                <a:solidFill>
                  <a:schemeClr val="accent5"/>
                </a:solidFill>
                <a:latin typeface="Calibri" pitchFamily="32" charset="0"/>
              </a:rPr>
              <a:t>of allogenic packed red blood cell transfusion on nosocomial infection rates in the critically ill patient</a:t>
            </a:r>
            <a:r>
              <a:rPr lang="en-US" altLang="en-US" sz="1200" dirty="0">
                <a:solidFill>
                  <a:schemeClr val="accent5"/>
                </a:solidFill>
                <a:latin typeface="Calibri" pitchFamily="32" charset="0"/>
              </a:rPr>
              <a:t>   </a:t>
            </a:r>
            <a:r>
              <a:rPr lang="en-US" altLang="en-US" sz="1200" dirty="0" err="1">
                <a:solidFill>
                  <a:schemeClr val="accent5"/>
                </a:solidFill>
                <a:latin typeface="Calibri" pitchFamily="32" charset="0"/>
              </a:rPr>
              <a:t>Crit</a:t>
            </a:r>
            <a:r>
              <a:rPr lang="en-US" altLang="en-US" sz="1200" dirty="0">
                <a:solidFill>
                  <a:schemeClr val="accent5"/>
                </a:solidFill>
                <a:latin typeface="Calibri" pitchFamily="32" charset="0"/>
              </a:rPr>
              <a:t> Care Med  2002 Vol 30 #</a:t>
            </a:r>
            <a:r>
              <a:rPr lang="en-US" altLang="en-US" sz="1200" dirty="0" smtClean="0">
                <a:solidFill>
                  <a:schemeClr val="accent5"/>
                </a:solidFill>
                <a:latin typeface="Calibri" pitchFamily="32" charset="0"/>
              </a:rPr>
              <a:t>10</a:t>
            </a:r>
            <a:endParaRPr lang="en-US" altLang="en-US" sz="1200" dirty="0">
              <a:solidFill>
                <a:schemeClr val="accent5"/>
              </a:solidFill>
              <a:latin typeface="Calibri" pitchFamily="32" charset="0"/>
            </a:endParaRPr>
          </a:p>
          <a:p>
            <a:pPr>
              <a:buClrTx/>
              <a:buFontTx/>
              <a:buNone/>
            </a:pPr>
            <a:r>
              <a:rPr lang="en-US" altLang="en-US" sz="1200" u="sng" dirty="0">
                <a:solidFill>
                  <a:schemeClr val="accent5"/>
                </a:solidFill>
                <a:latin typeface="Calibri" pitchFamily="32" charset="0"/>
              </a:rPr>
              <a:t>Transfusion Practice and Blood Stream Infections in Critically Ill Patients</a:t>
            </a:r>
            <a:r>
              <a:rPr lang="en-US" altLang="en-US" sz="1200" dirty="0">
                <a:solidFill>
                  <a:schemeClr val="accent5"/>
                </a:solidFill>
                <a:latin typeface="Calibri" pitchFamily="32" charset="0"/>
              </a:rPr>
              <a:t>  Chest  </a:t>
            </a:r>
            <a:r>
              <a:rPr lang="en-US" altLang="en-US" sz="1200" dirty="0" smtClean="0">
                <a:solidFill>
                  <a:schemeClr val="accent5"/>
                </a:solidFill>
                <a:latin typeface="Calibri" pitchFamily="32" charset="0"/>
              </a:rPr>
              <a:t>2005:127</a:t>
            </a:r>
            <a:endParaRPr lang="en-US" altLang="en-US" sz="1200" dirty="0">
              <a:solidFill>
                <a:schemeClr val="accent5"/>
              </a:solidFill>
              <a:latin typeface="Calibri" pitchFamily="32" charset="0"/>
            </a:endParaRPr>
          </a:p>
          <a:p>
            <a:pPr>
              <a:buClrTx/>
              <a:buFontTx/>
              <a:buNone/>
            </a:pPr>
            <a:r>
              <a:rPr lang="en-US" altLang="en-US" sz="1200" u="sng" dirty="0">
                <a:solidFill>
                  <a:schemeClr val="accent5"/>
                </a:solidFill>
                <a:latin typeface="Calibri" pitchFamily="32" charset="0"/>
              </a:rPr>
              <a:t>Blood transfusions correlate with infections in trauma patients in a dose-</a:t>
            </a:r>
            <a:r>
              <a:rPr lang="en-US" altLang="en-US" sz="1200" u="sng" dirty="0" err="1">
                <a:solidFill>
                  <a:schemeClr val="accent5"/>
                </a:solidFill>
                <a:latin typeface="Calibri" pitchFamily="32" charset="0"/>
              </a:rPr>
              <a:t>dependant</a:t>
            </a:r>
            <a:r>
              <a:rPr lang="en-US" altLang="en-US" sz="1200" u="sng" dirty="0">
                <a:solidFill>
                  <a:schemeClr val="accent5"/>
                </a:solidFill>
                <a:latin typeface="Calibri" pitchFamily="32" charset="0"/>
              </a:rPr>
              <a:t> manner</a:t>
            </a:r>
            <a:r>
              <a:rPr lang="en-US" altLang="en-US" sz="1200" dirty="0">
                <a:solidFill>
                  <a:schemeClr val="accent5"/>
                </a:solidFill>
                <a:latin typeface="Calibri" pitchFamily="32" charset="0"/>
              </a:rPr>
              <a:t>   Am </a:t>
            </a:r>
            <a:r>
              <a:rPr lang="en-US" altLang="en-US" sz="1200" dirty="0" err="1">
                <a:solidFill>
                  <a:schemeClr val="accent5"/>
                </a:solidFill>
                <a:latin typeface="Calibri" pitchFamily="32" charset="0"/>
              </a:rPr>
              <a:t>Surg</a:t>
            </a:r>
            <a:r>
              <a:rPr lang="en-US" altLang="en-US" sz="1200" dirty="0">
                <a:solidFill>
                  <a:schemeClr val="accent5"/>
                </a:solidFill>
                <a:latin typeface="Calibri" pitchFamily="32" charset="0"/>
              </a:rPr>
              <a:t> 2002:68</a:t>
            </a:r>
          </a:p>
          <a:p>
            <a:pPr>
              <a:buClrTx/>
              <a:buFontTx/>
              <a:buNone/>
            </a:pPr>
            <a:endParaRPr lang="en-US" altLang="en-US" sz="1200" dirty="0">
              <a:latin typeface="Calibri" pitchFamily="32" charset="0"/>
            </a:endParaRPr>
          </a:p>
          <a:p>
            <a:pPr>
              <a:buClrTx/>
              <a:buFontTx/>
              <a:buNone/>
            </a:pPr>
            <a:endParaRPr lang="en-US" altLang="en-US" sz="1200" dirty="0">
              <a:latin typeface="Calibri" pitchFamily="32" charset="0"/>
            </a:endParaRPr>
          </a:p>
          <a:p>
            <a:pPr>
              <a:spcBef>
                <a:spcPts val="750"/>
              </a:spcBef>
              <a:buClrTx/>
              <a:buFontTx/>
              <a:buNone/>
            </a:pPr>
            <a:endParaRPr lang="en-US" altLang="en-US" sz="1200" dirty="0">
              <a:latin typeface="Calibri" pitchFamily="32" charset="0"/>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5" name="Segnaposto numero diapositiva 4"/>
          <p:cNvSpPr>
            <a:spLocks noGrp="1"/>
          </p:cNvSpPr>
          <p:nvPr>
            <p:ph type="sldNum" sz="quarter" idx="11"/>
          </p:nvPr>
        </p:nvSpPr>
        <p:spPr/>
        <p:txBody>
          <a:bodyPr/>
          <a:lstStyle/>
          <a:p>
            <a:fld id="{6396DC66-FFDB-9F43-BC5E-39C4CAD2F016}" type="slidenum">
              <a:rPr lang="en-US" smtClean="0"/>
              <a:pPr/>
              <a:t>1</a:t>
            </a:fld>
            <a:endParaRPr lang="en-US"/>
          </a:p>
        </p:txBody>
      </p:sp>
      <p:sp>
        <p:nvSpPr>
          <p:cNvPr id="3" name="Segnaposto contenuto 2"/>
          <p:cNvSpPr>
            <a:spLocks noGrp="1"/>
          </p:cNvSpPr>
          <p:nvPr>
            <p:ph sz="quarter" idx="12"/>
          </p:nvPr>
        </p:nvSpPr>
        <p:spPr>
          <a:xfrm>
            <a:off x="357177" y="1787797"/>
            <a:ext cx="8452722" cy="4325938"/>
          </a:xfrm>
        </p:spPr>
        <p:txBody>
          <a:bodyPr/>
          <a:lstStyle/>
          <a:p>
            <a:pPr>
              <a:buNone/>
            </a:pPr>
            <a:r>
              <a:rPr lang="en-US" sz="2400" b="1" u="sng" dirty="0">
                <a:solidFill>
                  <a:schemeClr val="accent5"/>
                </a:solidFill>
                <a:latin typeface="Times New Roman" pitchFamily="18" charset="0"/>
                <a:cs typeface="Times New Roman" pitchFamily="18" charset="0"/>
              </a:rPr>
              <a:t>1- DEFINITION :</a:t>
            </a:r>
          </a:p>
          <a:p>
            <a:pPr>
              <a:buNone/>
            </a:pPr>
            <a:r>
              <a:rPr lang="en-US" sz="2400" dirty="0">
                <a:solidFill>
                  <a:schemeClr val="accent5"/>
                </a:solidFill>
                <a:latin typeface="Times New Roman" pitchFamily="18" charset="0"/>
                <a:cs typeface="Times New Roman" pitchFamily="18" charset="0"/>
              </a:rPr>
              <a:t>    </a:t>
            </a:r>
          </a:p>
          <a:p>
            <a:pPr>
              <a:buNone/>
            </a:pPr>
            <a:r>
              <a:rPr lang="en-US" sz="2400" dirty="0">
                <a:solidFill>
                  <a:schemeClr val="accent5"/>
                </a:solidFill>
                <a:latin typeface="Times New Roman" pitchFamily="18" charset="0"/>
                <a:cs typeface="Times New Roman" pitchFamily="18" charset="0"/>
              </a:rPr>
              <a:t>    </a:t>
            </a:r>
            <a:r>
              <a:rPr lang="en-US" sz="2400" dirty="0" err="1">
                <a:solidFill>
                  <a:schemeClr val="accent5"/>
                </a:solidFill>
                <a:latin typeface="Times New Roman" pitchFamily="18" charset="0"/>
                <a:cs typeface="Times New Roman" pitchFamily="18" charset="0"/>
              </a:rPr>
              <a:t>Autotransfusion</a:t>
            </a:r>
            <a:r>
              <a:rPr lang="en-US" sz="2400" dirty="0">
                <a:solidFill>
                  <a:schemeClr val="accent5"/>
                </a:solidFill>
                <a:latin typeface="Times New Roman" pitchFamily="18" charset="0"/>
                <a:cs typeface="Times New Roman" pitchFamily="18" charset="0"/>
              </a:rPr>
              <a:t> is a process when a person receives their own blood for a transfusion, instead of banked donor blood. </a:t>
            </a:r>
          </a:p>
          <a:p>
            <a:pPr>
              <a:buNone/>
            </a:pPr>
            <a:r>
              <a:rPr lang="en-US" sz="2400" dirty="0">
                <a:solidFill>
                  <a:schemeClr val="accent5"/>
                </a:solidFill>
                <a:latin typeface="Times New Roman" pitchFamily="18" charset="0"/>
                <a:cs typeface="Times New Roman" pitchFamily="18" charset="0"/>
              </a:rPr>
              <a:t>    </a:t>
            </a:r>
          </a:p>
          <a:p>
            <a:pPr>
              <a:buNone/>
            </a:pPr>
            <a:r>
              <a:rPr lang="en-US" sz="2400" dirty="0">
                <a:solidFill>
                  <a:schemeClr val="accent5"/>
                </a:solidFill>
                <a:latin typeface="Times New Roman" pitchFamily="18" charset="0"/>
                <a:cs typeface="Times New Roman" pitchFamily="18" charset="0"/>
              </a:rPr>
              <a:t>    Blood can be pre-donated before a surgery, or can be collected during and after the surgery using a device commonly known as the Cell Salvage device. </a:t>
            </a:r>
          </a:p>
          <a:p>
            <a:endParaRPr lang="en-US" dirty="0">
              <a:solidFill>
                <a:schemeClr val="accent5"/>
              </a:solidFill>
            </a:endParaRPr>
          </a:p>
        </p:txBody>
      </p:sp>
      <p:sp>
        <p:nvSpPr>
          <p:cNvPr id="6"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258220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19</a:t>
            </a:fld>
            <a:endParaRPr lang="en-US" noProof="0"/>
          </a:p>
        </p:txBody>
      </p:sp>
      <p:sp>
        <p:nvSpPr>
          <p:cNvPr id="5" name="Content Placeholder 4"/>
          <p:cNvSpPr>
            <a:spLocks noGrp="1"/>
          </p:cNvSpPr>
          <p:nvPr>
            <p:ph sz="quarter" idx="12"/>
          </p:nvPr>
        </p:nvSpPr>
        <p:spPr>
          <a:xfrm>
            <a:off x="413243" y="4540498"/>
            <a:ext cx="8452722" cy="2109416"/>
          </a:xfrm>
        </p:spPr>
        <p:txBody>
          <a:bodyPr/>
          <a:lstStyle/>
          <a:p>
            <a:pPr algn="ctr">
              <a:spcBef>
                <a:spcPts val="1750"/>
              </a:spcBef>
              <a:buClrTx/>
              <a:buFontTx/>
              <a:buNone/>
            </a:pPr>
            <a:r>
              <a:rPr lang="en-US" altLang="en-US" dirty="0">
                <a:solidFill>
                  <a:schemeClr val="accent5"/>
                </a:solidFill>
              </a:rPr>
              <a:t>838 ICU patients </a:t>
            </a:r>
            <a:r>
              <a:rPr lang="en-US" altLang="en-US" dirty="0" err="1">
                <a:solidFill>
                  <a:schemeClr val="accent5"/>
                </a:solidFill>
              </a:rPr>
              <a:t>randomi</a:t>
            </a:r>
            <a:endParaRPr lang="en-US" altLang="en-US" dirty="0">
              <a:solidFill>
                <a:schemeClr val="accent5"/>
              </a:solidFill>
            </a:endParaRPr>
          </a:p>
          <a:p>
            <a:pPr algn="ctr">
              <a:spcBef>
                <a:spcPts val="1750"/>
              </a:spcBef>
              <a:buClrTx/>
              <a:buFontTx/>
              <a:buNone/>
            </a:pPr>
            <a:r>
              <a:rPr lang="en-US" altLang="en-US" dirty="0">
                <a:solidFill>
                  <a:schemeClr val="accent5"/>
                </a:solidFill>
              </a:rPr>
              <a:t>zed into one of the following strategies: </a:t>
            </a:r>
          </a:p>
          <a:p>
            <a:pPr algn="ctr">
              <a:spcBef>
                <a:spcPts val="1750"/>
              </a:spcBef>
              <a:buFont typeface="Times New Roman" pitchFamily="18" charset="0"/>
              <a:buAutoNum type="arabicPeriod"/>
            </a:pPr>
            <a:r>
              <a:rPr lang="en-US" altLang="en-US" dirty="0">
                <a:solidFill>
                  <a:schemeClr val="accent5"/>
                </a:solidFill>
              </a:rPr>
              <a:t>Restrictive (transfusion for </a:t>
            </a:r>
            <a:r>
              <a:rPr lang="en-US" altLang="en-US" dirty="0" err="1">
                <a:solidFill>
                  <a:schemeClr val="accent5"/>
                </a:solidFill>
              </a:rPr>
              <a:t>Hgb</a:t>
            </a:r>
            <a:r>
              <a:rPr lang="en-US" altLang="en-US" dirty="0">
                <a:solidFill>
                  <a:schemeClr val="accent5"/>
                </a:solidFill>
              </a:rPr>
              <a:t> &lt; 7g/dl)</a:t>
            </a:r>
          </a:p>
          <a:p>
            <a:pPr algn="ctr">
              <a:spcBef>
                <a:spcPts val="1750"/>
              </a:spcBef>
              <a:buFont typeface="Times New Roman" pitchFamily="18" charset="0"/>
              <a:buAutoNum type="arabicPeriod"/>
            </a:pPr>
            <a:r>
              <a:rPr lang="en-US" altLang="en-US" dirty="0">
                <a:solidFill>
                  <a:schemeClr val="accent5"/>
                </a:solidFill>
              </a:rPr>
              <a:t>Liberal (transfusion for </a:t>
            </a:r>
            <a:r>
              <a:rPr lang="en-US" altLang="en-US" dirty="0" err="1">
                <a:solidFill>
                  <a:schemeClr val="accent5"/>
                </a:solidFill>
              </a:rPr>
              <a:t>Hgb</a:t>
            </a:r>
            <a:r>
              <a:rPr lang="en-US" altLang="en-US" dirty="0">
                <a:solidFill>
                  <a:schemeClr val="accent5"/>
                </a:solidFill>
              </a:rPr>
              <a:t> &lt; 10 g/dl)</a:t>
            </a: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96753"/>
            <a:ext cx="7488832" cy="33437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357177" y="1124744"/>
            <a:ext cx="8229600" cy="143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9pPr>
          </a:lstStyle>
          <a:p>
            <a:pPr algn="ctr" eaLnBrk="1" hangingPunct="1">
              <a:buClrTx/>
              <a:buFontTx/>
              <a:buNone/>
            </a:pPr>
            <a:r>
              <a:rPr lang="en-US" altLang="en-US" sz="4400" dirty="0">
                <a:solidFill>
                  <a:schemeClr val="accent5"/>
                </a:solidFill>
                <a:latin typeface="Calibri" pitchFamily="34" charset="0"/>
              </a:rPr>
              <a:t>TRICC Trial Results</a:t>
            </a:r>
            <a:r>
              <a:rPr lang="en-US" altLang="en-US" sz="4400" dirty="0">
                <a:solidFill>
                  <a:srgbClr val="FF0000"/>
                </a:solidFill>
                <a:latin typeface="Calibri" pitchFamily="34" charset="0"/>
              </a:rPr>
              <a:t/>
            </a:r>
            <a:br>
              <a:rPr lang="en-US" altLang="en-US" sz="4400" dirty="0">
                <a:solidFill>
                  <a:srgbClr val="FF0000"/>
                </a:solidFill>
                <a:latin typeface="Calibri" pitchFamily="34" charset="0"/>
              </a:rPr>
            </a:br>
            <a:endParaRPr lang="en-US" altLang="en-US" sz="4400" dirty="0">
              <a:solidFill>
                <a:srgbClr val="FF0000"/>
              </a:solidFill>
              <a:latin typeface="Calibri" pitchFamily="34" charset="0"/>
            </a:endParaRPr>
          </a:p>
        </p:txBody>
      </p:sp>
      <p:graphicFrame>
        <p:nvGraphicFramePr>
          <p:cNvPr id="22530" name="Group 2"/>
          <p:cNvGraphicFramePr>
            <a:graphicFrameLocks noGrp="1"/>
          </p:cNvGraphicFramePr>
          <p:nvPr>
            <p:extLst>
              <p:ext uri="{D42A27DB-BD31-4B8C-83A1-F6EECF244321}">
                <p14:modId xmlns:p14="http://schemas.microsoft.com/office/powerpoint/2010/main" val="157494379"/>
              </p:ext>
            </p:extLst>
          </p:nvPr>
        </p:nvGraphicFramePr>
        <p:xfrm>
          <a:off x="494506" y="2204864"/>
          <a:ext cx="8231188" cy="3213223"/>
        </p:xfrm>
        <a:graphic>
          <a:graphicData uri="http://schemas.openxmlformats.org/drawingml/2006/table">
            <a:tbl>
              <a:tblPr/>
              <a:tblGrid>
                <a:gridCol w="2743200"/>
                <a:gridCol w="2744788"/>
                <a:gridCol w="2743200"/>
              </a:tblGrid>
              <a:tr h="436468">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1" i="0" u="none" strike="noStrike" cap="none" normalizeH="0" baseline="0" dirty="0" smtClean="0">
                          <a:ln>
                            <a:noFill/>
                          </a:ln>
                          <a:solidFill>
                            <a:srgbClr val="FFFFFF"/>
                          </a:solidFill>
                          <a:effectLst/>
                          <a:latin typeface="Calibri" pitchFamily="32" charset="0"/>
                          <a:cs typeface="Arial" charset="0"/>
                        </a:rPr>
                        <a:t>Complication</a:t>
                      </a:r>
                    </a:p>
                  </a:txBody>
                  <a:tcPr marL="68760" marR="6876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1" i="0" u="none" strike="noStrike" cap="none" normalizeH="0" baseline="0" smtClean="0">
                          <a:ln>
                            <a:noFill/>
                          </a:ln>
                          <a:solidFill>
                            <a:srgbClr val="FFFFFF"/>
                          </a:solidFill>
                          <a:effectLst/>
                          <a:latin typeface="Calibri" pitchFamily="32" charset="0"/>
                          <a:cs typeface="Arial" charset="0"/>
                        </a:rPr>
                        <a:t>Restrictive Incidence</a:t>
                      </a:r>
                    </a:p>
                  </a:txBody>
                  <a:tcPr marL="68760" marR="6876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600" b="1" i="0" u="none" strike="noStrike" cap="none" normalizeH="0" baseline="0" smtClean="0">
                          <a:ln>
                            <a:noFill/>
                          </a:ln>
                          <a:solidFill>
                            <a:srgbClr val="FFFFFF"/>
                          </a:solidFill>
                          <a:effectLst/>
                          <a:latin typeface="Calibri" pitchFamily="32" charset="0"/>
                          <a:cs typeface="Arial" charset="0"/>
                        </a:rPr>
                        <a:t>Liberal Incidence</a:t>
                      </a:r>
                    </a:p>
                  </a:txBody>
                  <a:tcPr marL="68760" marR="6876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r>
              <a:tr h="436468">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All Cardiac morbidities</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smtClean="0">
                          <a:ln>
                            <a:noFill/>
                          </a:ln>
                          <a:solidFill>
                            <a:srgbClr val="000000"/>
                          </a:solidFill>
                          <a:effectLst/>
                          <a:latin typeface="Calibri" pitchFamily="32" charset="0"/>
                          <a:cs typeface="Arial" charset="0"/>
                        </a:rPr>
                        <a:t>13.2%</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21%</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r>
              <a:tr h="498366">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Myocardial Infarction</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0.7%</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2.9%</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r>
              <a:tr h="653020">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smtClean="0">
                          <a:ln>
                            <a:noFill/>
                          </a:ln>
                          <a:solidFill>
                            <a:srgbClr val="000000"/>
                          </a:solidFill>
                          <a:effectLst/>
                          <a:latin typeface="Calibri" pitchFamily="32" charset="0"/>
                          <a:cs typeface="Arial" charset="0"/>
                        </a:rPr>
                        <a:t>ARDS</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7.7%</a:t>
                      </a:r>
                    </a:p>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n-US" sz="1800" b="0" i="0" u="none" strike="noStrike" cap="none" normalizeH="0" baseline="0" smtClean="0">
                        <a:ln>
                          <a:noFill/>
                        </a:ln>
                        <a:solidFill>
                          <a:srgbClr val="000000"/>
                        </a:solidFill>
                        <a:effectLst/>
                        <a:latin typeface="Calibri" pitchFamily="32" charset="0"/>
                        <a:cs typeface="Arial" charset="0"/>
                      </a:endParaRP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11.4%</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r>
              <a:tr h="436468">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Pulmonary Edema</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5.3%</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10.7%</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r>
              <a:tr h="752311">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30 day Mortality</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smtClean="0">
                          <a:ln>
                            <a:noFill/>
                          </a:ln>
                          <a:solidFill>
                            <a:srgbClr val="000000"/>
                          </a:solidFill>
                          <a:effectLst/>
                          <a:latin typeface="Calibri" pitchFamily="32" charset="0"/>
                          <a:cs typeface="Arial" charset="0"/>
                        </a:rPr>
                        <a:t>18.7%</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smtClean="0">
                          <a:ln>
                            <a:noFill/>
                          </a:ln>
                          <a:solidFill>
                            <a:srgbClr val="000000"/>
                          </a:solidFill>
                          <a:effectLst/>
                          <a:latin typeface="Calibri" pitchFamily="32" charset="0"/>
                          <a:cs typeface="Arial" charset="0"/>
                        </a:rPr>
                        <a:t>23.3%</a:t>
                      </a:r>
                    </a:p>
                  </a:txBody>
                  <a:tcPr marL="90000" marR="90000" marT="46790" marB="4679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
        <p:nvSpPr>
          <p:cNvPr id="21537" name="Text Box 66"/>
          <p:cNvSpPr txBox="1">
            <a:spLocks noChangeArrowheads="1"/>
          </p:cNvSpPr>
          <p:nvPr/>
        </p:nvSpPr>
        <p:spPr bwMode="auto">
          <a:xfrm>
            <a:off x="533400" y="5791200"/>
            <a:ext cx="81534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5pPr>
            <a:lvl6pPr marL="25146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6pPr>
            <a:lvl7pPr marL="29718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7pPr>
            <a:lvl8pPr marL="34290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8pPr>
            <a:lvl9pPr marL="3886200" indent="-228600" defTabSz="457200"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Microsoft YaHei" pitchFamily="34" charset="-122"/>
              </a:defRPr>
            </a:lvl9pPr>
          </a:lstStyle>
          <a:p>
            <a:pPr algn="ctr" eaLnBrk="1" hangingPunct="1">
              <a:spcBef>
                <a:spcPts val="750"/>
              </a:spcBef>
              <a:buClrTx/>
              <a:buFontTx/>
              <a:buNone/>
            </a:pPr>
            <a:r>
              <a:rPr lang="en-US" altLang="en-US" sz="1200" u="sng" dirty="0">
                <a:solidFill>
                  <a:schemeClr val="accent5"/>
                </a:solidFill>
              </a:rPr>
              <a:t>A Multicenter, Randomized, Controlled Clinical Trial of Transfusion Requirements in Critical Care – </a:t>
            </a:r>
            <a:r>
              <a:rPr lang="en-US" altLang="en-US" sz="1200" dirty="0">
                <a:solidFill>
                  <a:schemeClr val="accent5"/>
                </a:solidFill>
              </a:rPr>
              <a:t>Hebert et al               New England Journal of Medicine  1999</a:t>
            </a:r>
          </a:p>
          <a:p>
            <a:pPr eaLnBrk="1" hangingPunct="1">
              <a:buClrTx/>
              <a:buFontTx/>
              <a:buNone/>
            </a:pPr>
            <a:endParaRPr lang="en-US" altLang="en-US" sz="1200" dirty="0">
              <a:solidFill>
                <a:srgbClr val="000000"/>
              </a:solidFill>
            </a:endParaRPr>
          </a:p>
        </p:txBody>
      </p:sp>
      <p:sp>
        <p:nvSpPr>
          <p:cNvPr id="5" name="Segnaposto piè di pagina 3"/>
          <p:cNvSpPr txBox="1">
            <a:spLocks/>
          </p:cNvSpPr>
          <p:nvPr/>
        </p:nvSpPr>
        <p:spPr>
          <a:xfrm>
            <a:off x="2699792" y="6445286"/>
            <a:ext cx="3888432" cy="302903"/>
          </a:xfrm>
          <a:prstGeom prst="rect">
            <a:avLst/>
          </a:prstGeom>
        </p:spPr>
        <p:txBody>
          <a:bodyPr vert="horz" lIns="0" tIns="0" rIns="0" bIns="0" rtlCol="0" anchor="ctr"/>
          <a:lstStyle>
            <a:defPPr>
              <a:defRPr lang="it-IT"/>
            </a:defPPr>
            <a:lvl1pPr marL="0" algn="l" defTabSz="456805" rtl="0" eaLnBrk="1" latinLnBrk="0" hangingPunct="1">
              <a:defRPr sz="900" kern="1200">
                <a:solidFill>
                  <a:schemeClr val="tx1"/>
                </a:solidFill>
                <a:latin typeface="+mn-lt"/>
                <a:ea typeface="+mn-ea"/>
                <a:cs typeface="+mn-cs"/>
              </a:defRPr>
            </a:lvl1pPr>
            <a:lvl2pPr marL="456805" algn="l" defTabSz="456805" rtl="0" eaLnBrk="1" latinLnBrk="0" hangingPunct="1">
              <a:defRPr sz="1800" kern="1200">
                <a:solidFill>
                  <a:schemeClr val="tx1"/>
                </a:solidFill>
                <a:latin typeface="+mn-lt"/>
                <a:ea typeface="+mn-ea"/>
                <a:cs typeface="+mn-cs"/>
              </a:defRPr>
            </a:lvl2pPr>
            <a:lvl3pPr marL="913609" algn="l" defTabSz="456805" rtl="0" eaLnBrk="1" latinLnBrk="0" hangingPunct="1">
              <a:defRPr sz="1800" kern="1200">
                <a:solidFill>
                  <a:schemeClr val="tx1"/>
                </a:solidFill>
                <a:latin typeface="+mn-lt"/>
                <a:ea typeface="+mn-ea"/>
                <a:cs typeface="+mn-cs"/>
              </a:defRPr>
            </a:lvl3pPr>
            <a:lvl4pPr marL="1370413" algn="l" defTabSz="456805" rtl="0" eaLnBrk="1" latinLnBrk="0" hangingPunct="1">
              <a:defRPr sz="1800" kern="1200">
                <a:solidFill>
                  <a:schemeClr val="tx1"/>
                </a:solidFill>
                <a:latin typeface="+mn-lt"/>
                <a:ea typeface="+mn-ea"/>
                <a:cs typeface="+mn-cs"/>
              </a:defRPr>
            </a:lvl4pPr>
            <a:lvl5pPr marL="1827218" algn="l" defTabSz="456805" rtl="0" eaLnBrk="1" latinLnBrk="0" hangingPunct="1">
              <a:defRPr sz="1800" kern="1200">
                <a:solidFill>
                  <a:schemeClr val="tx1"/>
                </a:solidFill>
                <a:latin typeface="+mn-lt"/>
                <a:ea typeface="+mn-ea"/>
                <a:cs typeface="+mn-cs"/>
              </a:defRPr>
            </a:lvl5pPr>
            <a:lvl6pPr marL="2284021" algn="l" defTabSz="456805" rtl="0" eaLnBrk="1" latinLnBrk="0" hangingPunct="1">
              <a:defRPr sz="1800" kern="1200">
                <a:solidFill>
                  <a:schemeClr val="tx1"/>
                </a:solidFill>
                <a:latin typeface="+mn-lt"/>
                <a:ea typeface="+mn-ea"/>
                <a:cs typeface="+mn-cs"/>
              </a:defRPr>
            </a:lvl6pPr>
            <a:lvl7pPr marL="2740827" algn="l" defTabSz="456805" rtl="0" eaLnBrk="1" latinLnBrk="0" hangingPunct="1">
              <a:defRPr sz="1800" kern="1200">
                <a:solidFill>
                  <a:schemeClr val="tx1"/>
                </a:solidFill>
                <a:latin typeface="+mn-lt"/>
                <a:ea typeface="+mn-ea"/>
                <a:cs typeface="+mn-cs"/>
              </a:defRPr>
            </a:lvl7pPr>
            <a:lvl8pPr marL="3197631" algn="l" defTabSz="456805" rtl="0" eaLnBrk="1" latinLnBrk="0" hangingPunct="1">
              <a:defRPr sz="1800" kern="1200">
                <a:solidFill>
                  <a:schemeClr val="tx1"/>
                </a:solidFill>
                <a:latin typeface="+mn-lt"/>
                <a:ea typeface="+mn-ea"/>
                <a:cs typeface="+mn-cs"/>
              </a:defRPr>
            </a:lvl8pPr>
            <a:lvl9pPr marL="3654436" algn="l" defTabSz="456805" rtl="0" eaLnBrk="1" latinLnBrk="0" hangingPunct="1">
              <a:defRPr sz="1800" kern="1200">
                <a:solidFill>
                  <a:schemeClr val="tx1"/>
                </a:solidFill>
                <a:latin typeface="+mn-lt"/>
                <a:ea typeface="+mn-ea"/>
                <a:cs typeface="+mn-cs"/>
              </a:defRPr>
            </a:lvl9pPr>
          </a:lstStyle>
          <a:p>
            <a:r>
              <a:rPr lang="en-US" sz="1000" smtClean="0">
                <a:solidFill>
                  <a:schemeClr val="accent5"/>
                </a:solidFill>
              </a:rPr>
              <a:t>3</a:t>
            </a:r>
            <a:r>
              <a:rPr lang="en-US" sz="1000" baseline="30000" smtClean="0">
                <a:solidFill>
                  <a:schemeClr val="accent5"/>
                </a:solidFill>
              </a:rPr>
              <a:t>rd</a:t>
            </a:r>
            <a:r>
              <a:rPr lang="en-US" sz="1000" smtClean="0">
                <a:solidFill>
                  <a:schemeClr val="accent5"/>
                </a:solidFill>
              </a:rPr>
              <a:t> Perfusion Symposium Antalya,  TURKEY 2015</a:t>
            </a:r>
            <a:endParaRPr lang="en-US" sz="1000" dirty="0">
              <a:solidFill>
                <a:schemeClr val="accent5"/>
              </a:solidFill>
            </a:endParaRPr>
          </a:p>
        </p:txBody>
      </p:sp>
      <p:sp>
        <p:nvSpPr>
          <p:cNvPr id="7" name="Titolo 1"/>
          <p:cNvSpPr txBox="1">
            <a:spLocks/>
          </p:cNvSpPr>
          <p:nvPr/>
        </p:nvSpPr>
        <p:spPr>
          <a:xfrm>
            <a:off x="357177" y="260648"/>
            <a:ext cx="8452733" cy="695211"/>
          </a:xfrm>
          <a:prstGeom prst="rect">
            <a:avLst/>
          </a:prstGeom>
        </p:spPr>
        <p:txBody>
          <a:bodyPr/>
          <a:lstStyle>
            <a:lvl1pPr algn="l" defTabSz="400827" rtl="0" eaLnBrk="1" latinLnBrk="0" hangingPunct="1">
              <a:spcBef>
                <a:spcPct val="0"/>
              </a:spcBef>
              <a:buNone/>
              <a:defRPr sz="1800" kern="1200" baseline="0">
                <a:solidFill>
                  <a:schemeClr val="accent5"/>
                </a:solidFill>
                <a:latin typeface="Verdana"/>
                <a:ea typeface="+mj-ea"/>
                <a:cs typeface="Verdana"/>
              </a:defRPr>
            </a:lvl1pPr>
          </a:lstStyle>
          <a:p>
            <a:r>
              <a:rPr lang="en-US" sz="2200" smtClean="0"/>
              <a:t>AUTOTRANSFUSION FOR A BETTER PATIENT OUTCOME …</a:t>
            </a:r>
            <a:endParaRPr lang="en-US" sz="2200" dirty="0"/>
          </a:p>
        </p:txBody>
      </p:sp>
    </p:spTree>
    <p:extLst>
      <p:ext uri="{BB962C8B-B14F-4D97-AF65-F5344CB8AC3E}">
        <p14:creationId xmlns:p14="http://schemas.microsoft.com/office/powerpoint/2010/main" val="14804345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21</a:t>
            </a:fld>
            <a:endParaRPr lang="en-US" noProof="0"/>
          </a:p>
        </p:txBody>
      </p:sp>
      <p:sp>
        <p:nvSpPr>
          <p:cNvPr id="5" name="Content Placeholder 4"/>
          <p:cNvSpPr>
            <a:spLocks noGrp="1"/>
          </p:cNvSpPr>
          <p:nvPr>
            <p:ph sz="quarter" idx="12"/>
          </p:nvPr>
        </p:nvSpPr>
        <p:spPr>
          <a:xfrm>
            <a:off x="971600" y="1196752"/>
            <a:ext cx="8452722" cy="4325938"/>
          </a:xfrm>
        </p:spPr>
        <p:txBody>
          <a:bodyPr/>
          <a:lstStyle/>
          <a:p>
            <a:r>
              <a:rPr lang="en-US" altLang="en-US" sz="4000" dirty="0">
                <a:solidFill>
                  <a:schemeClr val="accent5"/>
                </a:solidFill>
                <a:latin typeface="Calibri" pitchFamily="32" charset="0"/>
                <a:ea typeface="Microsoft YaHei" charset="-122"/>
              </a:rPr>
              <a:t>Blood Transfusion Morbidity</a:t>
            </a:r>
            <a:br>
              <a:rPr lang="en-US" altLang="en-US" sz="4000" dirty="0">
                <a:solidFill>
                  <a:schemeClr val="accent5"/>
                </a:solidFill>
                <a:latin typeface="Calibri" pitchFamily="32" charset="0"/>
                <a:ea typeface="Microsoft YaHei" charset="-122"/>
              </a:rPr>
            </a:br>
            <a:r>
              <a:rPr lang="en-US" altLang="en-US" dirty="0">
                <a:solidFill>
                  <a:schemeClr val="accent5"/>
                </a:solidFill>
                <a:latin typeface="Calibri" pitchFamily="32" charset="0"/>
                <a:ea typeface="Microsoft YaHei" charset="-122"/>
              </a:rPr>
              <a:t>Study of 12,000 CAB patients at Cleveland Clinic </a:t>
            </a: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graphicFrame>
        <p:nvGraphicFramePr>
          <p:cNvPr id="6" name="Group 2"/>
          <p:cNvGraphicFramePr>
            <a:graphicFrameLocks noGrp="1"/>
          </p:cNvGraphicFramePr>
          <p:nvPr>
            <p:extLst>
              <p:ext uri="{D42A27DB-BD31-4B8C-83A1-F6EECF244321}">
                <p14:modId xmlns:p14="http://schemas.microsoft.com/office/powerpoint/2010/main" val="3685037006"/>
              </p:ext>
            </p:extLst>
          </p:nvPr>
        </p:nvGraphicFramePr>
        <p:xfrm>
          <a:off x="345099" y="2132856"/>
          <a:ext cx="8231188" cy="3793812"/>
        </p:xfrm>
        <a:graphic>
          <a:graphicData uri="http://schemas.openxmlformats.org/drawingml/2006/table">
            <a:tbl>
              <a:tblPr/>
              <a:tblGrid>
                <a:gridCol w="2743200"/>
                <a:gridCol w="2744788"/>
                <a:gridCol w="2743200"/>
              </a:tblGrid>
              <a:tr h="369888">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1" i="0" u="none" strike="noStrike" cap="none" normalizeH="0" baseline="0" dirty="0" smtClean="0">
                          <a:ln>
                            <a:noFill/>
                          </a:ln>
                          <a:solidFill>
                            <a:srgbClr val="FFFFFF"/>
                          </a:solidFill>
                          <a:effectLst/>
                          <a:latin typeface="Calibri" pitchFamily="32" charset="0"/>
                          <a:cs typeface="Arial" charset="0"/>
                        </a:rPr>
                        <a:t>Post-Op Complication</a:t>
                      </a:r>
                    </a:p>
                  </a:txBody>
                  <a:tcPr marL="68760" marR="6876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1" i="0" u="none" strike="noStrike" cap="none" normalizeH="0" baseline="0" smtClean="0">
                          <a:ln>
                            <a:noFill/>
                          </a:ln>
                          <a:solidFill>
                            <a:srgbClr val="FFFFFF"/>
                          </a:solidFill>
                          <a:effectLst/>
                          <a:latin typeface="Calibri" pitchFamily="32" charset="0"/>
                          <a:cs typeface="Arial" charset="0"/>
                        </a:rPr>
                        <a:t>Non-Transfused patients</a:t>
                      </a:r>
                    </a:p>
                  </a:txBody>
                  <a:tcPr marL="68760" marR="6876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1" i="0" u="none" strike="noStrike" cap="none" normalizeH="0" baseline="0" smtClean="0">
                          <a:ln>
                            <a:noFill/>
                          </a:ln>
                          <a:solidFill>
                            <a:srgbClr val="FFFFFF"/>
                          </a:solidFill>
                          <a:effectLst/>
                          <a:latin typeface="Calibri" pitchFamily="32" charset="0"/>
                          <a:cs typeface="Arial" charset="0"/>
                        </a:rPr>
                        <a:t>Transfused patients</a:t>
                      </a:r>
                    </a:p>
                  </a:txBody>
                  <a:tcPr marL="68760" marR="68760" marT="0" marB="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4F81BD"/>
                    </a:solidFill>
                  </a:tcPr>
                </a:tc>
              </a:tr>
              <a:tr h="642938">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smtClean="0">
                          <a:ln>
                            <a:noFill/>
                          </a:ln>
                          <a:solidFill>
                            <a:srgbClr val="000000"/>
                          </a:solidFill>
                          <a:effectLst/>
                          <a:latin typeface="Calibri" pitchFamily="32" charset="0"/>
                          <a:cs typeface="Arial" charset="0"/>
                        </a:rPr>
                        <a:t>New onset of renal failure requiring dialysis</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0%</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1.81%</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r>
              <a:tr h="642938">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Post-op ventilator support &gt; 72 hours</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smtClean="0">
                          <a:ln>
                            <a:noFill/>
                          </a:ln>
                          <a:solidFill>
                            <a:srgbClr val="000000"/>
                          </a:solidFill>
                          <a:effectLst/>
                          <a:latin typeface="Calibri" pitchFamily="32" charset="0"/>
                          <a:cs typeface="Arial" charset="0"/>
                        </a:rPr>
                        <a:t>.44%</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9.14%</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r>
              <a:tr h="550863">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Serious post-op infection </a:t>
                      </a:r>
                      <a:r>
                        <a:rPr kumimoji="0" lang="en-US" altLang="en-US" sz="1200" b="0" i="1" u="none" strike="noStrike" cap="none" normalizeH="0" baseline="0" smtClean="0">
                          <a:ln>
                            <a:noFill/>
                          </a:ln>
                          <a:solidFill>
                            <a:srgbClr val="000000"/>
                          </a:solidFill>
                          <a:effectLst/>
                          <a:latin typeface="Calibri" pitchFamily="32" charset="0"/>
                          <a:cs typeface="Arial" charset="0"/>
                        </a:rPr>
                        <a:t>(includes sepsis and mediastinitis)</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smtClean="0">
                          <a:ln>
                            <a:noFill/>
                          </a:ln>
                          <a:solidFill>
                            <a:srgbClr val="000000"/>
                          </a:solidFill>
                          <a:effectLst/>
                          <a:latin typeface="Calibri" pitchFamily="32" charset="0"/>
                          <a:cs typeface="Arial" charset="0"/>
                        </a:rPr>
                        <a:t>.24%</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5.03%</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r>
              <a:tr h="1184275">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Cardiac Morbidity</a:t>
                      </a:r>
                    </a:p>
                    <a:p>
                      <a:pPr marL="0" marR="0" lvl="0" indent="0" algn="l"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200" b="0" i="0" u="none" strike="noStrike" cap="none" normalizeH="0" baseline="0" smtClean="0">
                          <a:ln>
                            <a:noFill/>
                          </a:ln>
                          <a:solidFill>
                            <a:srgbClr val="000000"/>
                          </a:solidFill>
                          <a:effectLst/>
                          <a:latin typeface="Calibri" pitchFamily="32" charset="0"/>
                          <a:cs typeface="Arial" charset="0"/>
                        </a:rPr>
                        <a:t>(</a:t>
                      </a:r>
                      <a:r>
                        <a:rPr kumimoji="0" lang="en-US" altLang="en-US" sz="1200" b="0" i="1" u="none" strike="noStrike" cap="none" normalizeH="0" baseline="0" smtClean="0">
                          <a:ln>
                            <a:noFill/>
                          </a:ln>
                          <a:solidFill>
                            <a:srgbClr val="000000"/>
                          </a:solidFill>
                          <a:effectLst/>
                          <a:latin typeface="Calibri" pitchFamily="32" charset="0"/>
                          <a:cs typeface="Arial" charset="0"/>
                        </a:rPr>
                        <a:t>Includes Low Cardiac Index (&lt; 1.8), high dose inotropic support &gt; 4 hrs, post-op MI with IABP or VAD)</a:t>
                      </a:r>
                    </a:p>
                    <a:p>
                      <a:pPr marL="0" marR="0" lvl="0" indent="0" algn="l"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en-US" sz="1200" b="0" i="1" u="none" strike="noStrike" cap="none" normalizeH="0" baseline="0" smtClean="0">
                        <a:ln>
                          <a:noFill/>
                        </a:ln>
                        <a:solidFill>
                          <a:srgbClr val="000000"/>
                        </a:solidFill>
                        <a:effectLst/>
                        <a:latin typeface="Calibri" pitchFamily="32" charset="0"/>
                        <a:cs typeface="Arial" charset="0"/>
                      </a:endParaRP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.05%</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3.03%</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9EDF4"/>
                    </a:solidFill>
                  </a:tcPr>
                </a:tc>
              </a:tr>
              <a:tr h="369888">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smtClean="0">
                          <a:ln>
                            <a:noFill/>
                          </a:ln>
                          <a:solidFill>
                            <a:srgbClr val="000000"/>
                          </a:solidFill>
                          <a:effectLst/>
                          <a:latin typeface="Calibri" pitchFamily="32" charset="0"/>
                          <a:cs typeface="Arial" charset="0"/>
                        </a:rPr>
                        <a:t>Neurologic Morbidity</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smtClean="0">
                          <a:ln>
                            <a:noFill/>
                          </a:ln>
                          <a:solidFill>
                            <a:srgbClr val="000000"/>
                          </a:solidFill>
                          <a:effectLst/>
                          <a:latin typeface="Calibri" pitchFamily="32" charset="0"/>
                          <a:cs typeface="Arial" charset="0"/>
                        </a:rPr>
                        <a:t>.37%</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ctr" defTabSz="457200"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smtClean="0">
                          <a:ln>
                            <a:noFill/>
                          </a:ln>
                          <a:solidFill>
                            <a:srgbClr val="000000"/>
                          </a:solidFill>
                          <a:effectLst/>
                          <a:latin typeface="Calibri" pitchFamily="32" charset="0"/>
                          <a:cs typeface="Arial" charset="0"/>
                        </a:rPr>
                        <a:t>2.41%</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
        <p:nvSpPr>
          <p:cNvPr id="8" name="Text Box 66"/>
          <p:cNvSpPr txBox="1">
            <a:spLocks noChangeArrowheads="1"/>
          </p:cNvSpPr>
          <p:nvPr/>
        </p:nvSpPr>
        <p:spPr bwMode="auto">
          <a:xfrm>
            <a:off x="423861" y="5955388"/>
            <a:ext cx="81534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buClrTx/>
              <a:buFontTx/>
              <a:buNone/>
            </a:pPr>
            <a:r>
              <a:rPr lang="en-US" altLang="en-US" sz="1200" u="sng" dirty="0">
                <a:solidFill>
                  <a:schemeClr val="accent5"/>
                </a:solidFill>
                <a:latin typeface="Calibri" pitchFamily="32" charset="0"/>
              </a:rPr>
              <a:t>Morbidity and mortality risk associated with red blood cell and blood-component transfusion in isolated coronary artery bypass grafting </a:t>
            </a:r>
            <a:r>
              <a:rPr lang="en-US" altLang="en-US" sz="1200" dirty="0">
                <a:solidFill>
                  <a:schemeClr val="accent5"/>
                </a:solidFill>
                <a:latin typeface="Calibri" pitchFamily="32" charset="0"/>
              </a:rPr>
              <a:t>– Koch, et al. ,Critical Care Medicine 2006</a:t>
            </a:r>
          </a:p>
          <a:p>
            <a:pPr>
              <a:buClrTx/>
              <a:buFontTx/>
              <a:buNone/>
            </a:pPr>
            <a:endParaRPr lang="en-US" altLang="en-US" sz="1200" dirty="0">
              <a:latin typeface="Calibri" pitchFamily="32" charset="0"/>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22</a:t>
            </a:fld>
            <a:endParaRPr lang="en-US" noProof="0"/>
          </a:p>
        </p:txBody>
      </p:sp>
      <p:sp>
        <p:nvSpPr>
          <p:cNvPr id="5" name="Content Placeholder 4"/>
          <p:cNvSpPr>
            <a:spLocks noGrp="1"/>
          </p:cNvSpPr>
          <p:nvPr>
            <p:ph sz="quarter" idx="12"/>
          </p:nvPr>
        </p:nvSpPr>
        <p:spPr>
          <a:xfrm>
            <a:off x="422502" y="1507853"/>
            <a:ext cx="8452722" cy="4325938"/>
          </a:xfrm>
        </p:spPr>
        <p:txBody>
          <a:bodyPr>
            <a:normAutofit/>
          </a:bodyPr>
          <a:lstStyle/>
          <a:p>
            <a:r>
              <a:rPr lang="en-US" altLang="en-US" sz="4000" dirty="0">
                <a:solidFill>
                  <a:schemeClr val="accent5"/>
                </a:solidFill>
                <a:latin typeface="Calibri" pitchFamily="32" charset="0"/>
                <a:ea typeface="Microsoft YaHei" charset="-122"/>
              </a:rPr>
              <a:t>Blood Transfusion Morbidity</a:t>
            </a:r>
            <a:br>
              <a:rPr lang="en-US" altLang="en-US" sz="4000" dirty="0">
                <a:solidFill>
                  <a:schemeClr val="accent5"/>
                </a:solidFill>
                <a:latin typeface="Calibri" pitchFamily="32" charset="0"/>
                <a:ea typeface="Microsoft YaHei" charset="-122"/>
              </a:rPr>
            </a:br>
            <a:r>
              <a:rPr lang="en-US" altLang="en-US" dirty="0">
                <a:solidFill>
                  <a:schemeClr val="accent5"/>
                </a:solidFill>
                <a:latin typeface="Calibri" pitchFamily="32" charset="0"/>
                <a:ea typeface="Microsoft YaHei" charset="-122"/>
              </a:rPr>
              <a:t>Study of 12,000 CAB patients at Cleveland Clinic </a:t>
            </a:r>
            <a:endParaRPr lang="en-US" altLang="en-US" dirty="0" smtClean="0">
              <a:solidFill>
                <a:schemeClr val="accent5"/>
              </a:solidFill>
              <a:latin typeface="Calibri" pitchFamily="32" charset="0"/>
              <a:ea typeface="Microsoft YaHei" charset="-122"/>
            </a:endParaRPr>
          </a:p>
          <a:p>
            <a:pPr marL="0" indent="0">
              <a:buNone/>
            </a:pPr>
            <a:endParaRPr lang="en-US" altLang="en-US" sz="3000" dirty="0" smtClean="0">
              <a:solidFill>
                <a:schemeClr val="accent5"/>
              </a:solidFill>
            </a:endParaRPr>
          </a:p>
          <a:p>
            <a:pPr marL="0" indent="0">
              <a:buNone/>
            </a:pPr>
            <a:r>
              <a:rPr lang="en-US" altLang="en-US" sz="3000" dirty="0" smtClean="0">
                <a:solidFill>
                  <a:schemeClr val="accent5"/>
                </a:solidFill>
              </a:rPr>
              <a:t>“</a:t>
            </a:r>
            <a:r>
              <a:rPr lang="en-US" altLang="en-US" sz="3000" b="1" u="sng" dirty="0">
                <a:solidFill>
                  <a:schemeClr val="accent5"/>
                </a:solidFill>
              </a:rPr>
              <a:t>Transfusion is the single factor </a:t>
            </a:r>
            <a:r>
              <a:rPr lang="en-US" altLang="en-US" sz="3000" dirty="0">
                <a:solidFill>
                  <a:schemeClr val="accent5"/>
                </a:solidFill>
              </a:rPr>
              <a:t>most reliably associated with increased postoperative morbid events. Each unit of red cells transfused is associated with incrementally increased risk for adverse outcome.”</a:t>
            </a:r>
          </a:p>
          <a:p>
            <a:endParaRPr lang="en-US" altLang="en-US" sz="3600" dirty="0">
              <a:solidFill>
                <a:schemeClr val="accent5"/>
              </a:solidFill>
              <a:latin typeface="Calibri" pitchFamily="32" charset="0"/>
              <a:ea typeface="Microsoft YaHei" charset="-122"/>
            </a:endParaRP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
        <p:nvSpPr>
          <p:cNvPr id="6" name="Text Box 2"/>
          <p:cNvSpPr txBox="1">
            <a:spLocks noChangeArrowheads="1"/>
          </p:cNvSpPr>
          <p:nvPr/>
        </p:nvSpPr>
        <p:spPr bwMode="auto">
          <a:xfrm>
            <a:off x="637403" y="5955388"/>
            <a:ext cx="8153400"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57200"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buClrTx/>
              <a:buFontTx/>
              <a:buNone/>
            </a:pPr>
            <a:r>
              <a:rPr lang="en-US" altLang="en-US" sz="1200" u="sng" dirty="0">
                <a:solidFill>
                  <a:schemeClr val="accent5"/>
                </a:solidFill>
                <a:latin typeface="Calibri" pitchFamily="32" charset="0"/>
              </a:rPr>
              <a:t>Morbidity and mortality risk associated with red blood cell and blood-component transfusion in isolated coronary artery bypass grafting </a:t>
            </a:r>
            <a:r>
              <a:rPr lang="en-US" altLang="en-US" sz="1200" dirty="0">
                <a:solidFill>
                  <a:schemeClr val="accent5"/>
                </a:solidFill>
                <a:latin typeface="Calibri" pitchFamily="32" charset="0"/>
              </a:rPr>
              <a:t>– Koch, et al. ,Critical Care Medicine 2006</a:t>
            </a:r>
          </a:p>
          <a:p>
            <a:pPr>
              <a:buClrTx/>
              <a:buFontTx/>
              <a:buNone/>
            </a:pPr>
            <a:endParaRPr lang="en-US" altLang="en-US" sz="1200" dirty="0">
              <a:latin typeface="Calibri" pitchFamily="32" charset="0"/>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23</a:t>
            </a:fld>
            <a:endParaRPr lang="en-US" noProof="0"/>
          </a:p>
        </p:txBody>
      </p:sp>
      <p:sp>
        <p:nvSpPr>
          <p:cNvPr id="5" name="Content Placeholder 4"/>
          <p:cNvSpPr>
            <a:spLocks noGrp="1"/>
          </p:cNvSpPr>
          <p:nvPr>
            <p:ph sz="quarter" idx="12"/>
          </p:nvPr>
        </p:nvSpPr>
        <p:spPr/>
        <p:txBody>
          <a:bodyPr/>
          <a:lstStyle/>
          <a:p>
            <a:pPr>
              <a:lnSpc>
                <a:spcPct val="80000"/>
              </a:lnSpc>
            </a:pPr>
            <a:r>
              <a:rPr lang="en-US" dirty="0">
                <a:solidFill>
                  <a:schemeClr val="accent5"/>
                </a:solidFill>
              </a:rPr>
              <a:t>Transfusion-related acute lung injury </a:t>
            </a:r>
            <a:r>
              <a:rPr lang="en-US" dirty="0">
                <a:solidFill>
                  <a:schemeClr val="accent2"/>
                </a:solidFill>
              </a:rPr>
              <a:t>(TRALI)</a:t>
            </a:r>
            <a:r>
              <a:rPr lang="en-US" dirty="0">
                <a:solidFill>
                  <a:schemeClr val="accent5"/>
                </a:solidFill>
              </a:rPr>
              <a:t> is a serious complication of blood transfusions.</a:t>
            </a:r>
          </a:p>
          <a:p>
            <a:pPr>
              <a:lnSpc>
                <a:spcPct val="80000"/>
              </a:lnSpc>
            </a:pPr>
            <a:endParaRPr lang="en-US" dirty="0">
              <a:solidFill>
                <a:schemeClr val="accent5"/>
              </a:solidFill>
            </a:endParaRPr>
          </a:p>
          <a:p>
            <a:pPr>
              <a:lnSpc>
                <a:spcPct val="80000"/>
              </a:lnSpc>
            </a:pPr>
            <a:r>
              <a:rPr lang="en-GB" dirty="0">
                <a:solidFill>
                  <a:schemeClr val="accent5"/>
                </a:solidFill>
              </a:rPr>
              <a:t>Acute lung injury (ALI) has been recognized as a consequence of blood transfusion (BT) since 1978; </a:t>
            </a:r>
            <a:r>
              <a:rPr lang="en-GB" dirty="0">
                <a:solidFill>
                  <a:srgbClr val="FF0000"/>
                </a:solidFill>
              </a:rPr>
              <a:t>the Food and Drug Administration, has classified it as the third BT mortality issue, in 2004, and in first place related with ALI.</a:t>
            </a:r>
            <a:endParaRPr lang="en-US" dirty="0"/>
          </a:p>
          <a:p>
            <a:pPr>
              <a:lnSpc>
                <a:spcPct val="80000"/>
              </a:lnSpc>
            </a:pPr>
            <a:endParaRPr lang="en-US" dirty="0"/>
          </a:p>
          <a:p>
            <a:r>
              <a:rPr lang="en-US" dirty="0">
                <a:solidFill>
                  <a:schemeClr val="accent5"/>
                </a:solidFill>
              </a:rPr>
              <a:t>There is currently no screening test for the prevention of TRALI, and there is no single intervention that can eliminate the risk of TRALI (1: 2000)</a:t>
            </a:r>
            <a:r>
              <a:rPr lang="en-GB" dirty="0">
                <a:solidFill>
                  <a:schemeClr val="accent5"/>
                </a:solidFill>
              </a:rPr>
              <a:t> It can be mainly detected as: Acute respiratory distress syndrome (ARDS), </a:t>
            </a:r>
          </a:p>
          <a:p>
            <a:endParaRPr lang="en-GB" dirty="0"/>
          </a:p>
          <a:p>
            <a:r>
              <a:rPr lang="en-GB" dirty="0">
                <a:solidFill>
                  <a:srgbClr val="FF0000"/>
                </a:solidFill>
              </a:rPr>
              <a:t>In USA, ARDS has an incidence of three to 22.4 cases/100 000, with 58.3 % mortality. </a:t>
            </a:r>
            <a:endParaRPr lang="en-US" dirty="0"/>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24</a:t>
            </a:fld>
            <a:endParaRPr lang="en-US" noProof="0"/>
          </a:p>
        </p:txBody>
      </p:sp>
      <p:sp>
        <p:nvSpPr>
          <p:cNvPr id="5" name="Content Placeholder 4"/>
          <p:cNvSpPr>
            <a:spLocks noGrp="1"/>
          </p:cNvSpPr>
          <p:nvPr>
            <p:ph sz="quarter" idx="12"/>
          </p:nvPr>
        </p:nvSpPr>
        <p:spPr/>
        <p:txBody>
          <a:bodyPr/>
          <a:lstStyle/>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22031" y="381000"/>
            <a:ext cx="3981450" cy="1143000"/>
          </a:xfrm>
        </p:spPr>
        <p:txBody>
          <a:bodyPr/>
          <a:lstStyle/>
          <a:p>
            <a:r>
              <a:rPr lang="en-US" sz="2400" dirty="0" smtClean="0"/>
              <a:t>Effect of Blood Transfusion on Long-Term Survival</a:t>
            </a:r>
            <a:br>
              <a:rPr lang="en-US" sz="2400" dirty="0" smtClean="0"/>
            </a:br>
            <a:r>
              <a:rPr lang="en-US" sz="2400" dirty="0" smtClean="0"/>
              <a:t>After Cardiac Operation</a:t>
            </a:r>
          </a:p>
        </p:txBody>
      </p:sp>
      <p:sp>
        <p:nvSpPr>
          <p:cNvPr id="25603" name="Rectangle 3"/>
          <p:cNvSpPr>
            <a:spLocks noGrp="1" noChangeArrowheads="1"/>
          </p:cNvSpPr>
          <p:nvPr>
            <p:ph type="body" sz="half" idx="1"/>
          </p:nvPr>
        </p:nvSpPr>
        <p:spPr>
          <a:xfrm>
            <a:off x="107504" y="1905000"/>
            <a:ext cx="4246154" cy="3638550"/>
          </a:xfrm>
        </p:spPr>
        <p:txBody>
          <a:bodyPr>
            <a:normAutofit/>
          </a:bodyPr>
          <a:lstStyle/>
          <a:p>
            <a:pPr marL="533400" indent="-533400">
              <a:spcBef>
                <a:spcPct val="40000"/>
              </a:spcBef>
            </a:pPr>
            <a:r>
              <a:rPr lang="en-US" sz="2400" dirty="0" smtClean="0">
                <a:solidFill>
                  <a:srgbClr val="FF0000"/>
                </a:solidFill>
              </a:rPr>
              <a:t>1915 CABG pts</a:t>
            </a:r>
          </a:p>
          <a:p>
            <a:pPr marL="533400" indent="-533400"/>
            <a:r>
              <a:rPr lang="en-US" sz="2400" dirty="0" smtClean="0">
                <a:solidFill>
                  <a:srgbClr val="FF0000"/>
                </a:solidFill>
              </a:rPr>
              <a:t>After correction for comorbidities and other factors, tx was still associated with a 70% increase in mortality (RR  1.7; 95% CI  1.4 to 2.0; </a:t>
            </a:r>
            <a:r>
              <a:rPr lang="en-US" sz="2400" i="1" dirty="0" smtClean="0">
                <a:solidFill>
                  <a:srgbClr val="FF0000"/>
                </a:solidFill>
              </a:rPr>
              <a:t>p </a:t>
            </a:r>
            <a:r>
              <a:rPr lang="en-US" sz="2400" dirty="0" smtClean="0">
                <a:solidFill>
                  <a:srgbClr val="FF0000"/>
                </a:solidFill>
              </a:rPr>
              <a:t> 0.001). </a:t>
            </a:r>
          </a:p>
        </p:txBody>
      </p:sp>
      <p:sp>
        <p:nvSpPr>
          <p:cNvPr id="25604" name="Text Box 4"/>
          <p:cNvSpPr txBox="1">
            <a:spLocks noChangeArrowheads="1"/>
          </p:cNvSpPr>
          <p:nvPr/>
        </p:nvSpPr>
        <p:spPr bwMode="auto">
          <a:xfrm>
            <a:off x="633046" y="5562601"/>
            <a:ext cx="4010758" cy="701675"/>
          </a:xfrm>
          <a:prstGeom prst="rect">
            <a:avLst/>
          </a:prstGeom>
          <a:noFill/>
          <a:ln w="12700">
            <a:noFill/>
            <a:miter lim="800000"/>
            <a:headEnd/>
            <a:tailEnd/>
          </a:ln>
        </p:spPr>
        <p:txBody>
          <a:bodyPr>
            <a:spAutoFit/>
          </a:bodyPr>
          <a:lstStyle/>
          <a:p>
            <a:pPr eaLnBrk="0" hangingPunct="0"/>
            <a:r>
              <a:rPr lang="en-US" sz="2000" b="1" dirty="0">
                <a:solidFill>
                  <a:schemeClr val="accent5"/>
                </a:solidFill>
                <a:latin typeface="Times New Roman" pitchFamily="18" charset="0"/>
                <a:cs typeface="Arial" pitchFamily="34" charset="0"/>
              </a:rPr>
              <a:t>Engoren MC et al. (MCO, Toledo)</a:t>
            </a:r>
          </a:p>
          <a:p>
            <a:pPr eaLnBrk="0" hangingPunct="0"/>
            <a:r>
              <a:rPr lang="en-US" sz="2000" b="1" dirty="0">
                <a:solidFill>
                  <a:schemeClr val="accent5"/>
                </a:solidFill>
                <a:latin typeface="Times New Roman" pitchFamily="18" charset="0"/>
                <a:cs typeface="Arial" pitchFamily="34" charset="0"/>
              </a:rPr>
              <a:t>Ann Thorac Surg 2002;74:1180–6</a:t>
            </a:r>
          </a:p>
        </p:txBody>
      </p:sp>
      <p:pic>
        <p:nvPicPr>
          <p:cNvPr id="25605" name="Picture 5"/>
          <p:cNvPicPr>
            <a:picLocks noGrp="1" noChangeAspect="1" noChangeArrowheads="1"/>
          </p:cNvPicPr>
          <p:nvPr>
            <p:ph sz="half" idx="2"/>
          </p:nvPr>
        </p:nvPicPr>
        <p:blipFill>
          <a:blip r:embed="rId3"/>
          <a:srcRect/>
          <a:stretch>
            <a:fillRect/>
          </a:stretch>
        </p:blipFill>
        <p:spPr>
          <a:xfrm>
            <a:off x="4699489" y="0"/>
            <a:ext cx="4511919" cy="6858000"/>
          </a:xfrm>
        </p:spPr>
      </p:pic>
    </p:spTree>
    <p:extLst>
      <p:ext uri="{BB962C8B-B14F-4D97-AF65-F5344CB8AC3E}">
        <p14:creationId xmlns:p14="http://schemas.microsoft.com/office/powerpoint/2010/main" val="1890669946"/>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sz="half" idx="1"/>
          </p:nvPr>
        </p:nvSpPr>
        <p:spPr>
          <a:xfrm>
            <a:off x="304799" y="2197685"/>
            <a:ext cx="4267200" cy="2286000"/>
          </a:xfrm>
        </p:spPr>
        <p:txBody>
          <a:bodyPr>
            <a:normAutofit fontScale="92500" lnSpcReduction="20000"/>
          </a:bodyPr>
          <a:lstStyle/>
          <a:p>
            <a:pPr marL="533400" indent="-533400">
              <a:spcBef>
                <a:spcPct val="40000"/>
              </a:spcBef>
            </a:pPr>
            <a:r>
              <a:rPr lang="en-US" sz="2000" dirty="0" smtClean="0">
                <a:solidFill>
                  <a:schemeClr val="accent5"/>
                </a:solidFill>
              </a:rPr>
              <a:t>10,289 CABG pts, 1995 – 2002</a:t>
            </a:r>
          </a:p>
          <a:p>
            <a:pPr marL="533400" indent="-533400"/>
            <a:r>
              <a:rPr lang="en-US" sz="2000" dirty="0" smtClean="0">
                <a:solidFill>
                  <a:schemeClr val="accent5"/>
                </a:solidFill>
              </a:rPr>
              <a:t>Perioperative RBC tx is associated with adverse outcome. </a:t>
            </a:r>
          </a:p>
          <a:p>
            <a:pPr marL="533400" indent="-533400"/>
            <a:r>
              <a:rPr lang="en-US" sz="2000" dirty="0" smtClean="0">
                <a:solidFill>
                  <a:schemeClr val="accent5"/>
                </a:solidFill>
              </a:rPr>
              <a:t>Attention should be directed toward blood conservation methods and a more  judicious use of PRBC.</a:t>
            </a:r>
          </a:p>
        </p:txBody>
      </p:sp>
      <p:sp>
        <p:nvSpPr>
          <p:cNvPr id="26627" name="Text Box 3"/>
          <p:cNvSpPr txBox="1">
            <a:spLocks noChangeArrowheads="1"/>
          </p:cNvSpPr>
          <p:nvPr/>
        </p:nvSpPr>
        <p:spPr bwMode="auto">
          <a:xfrm>
            <a:off x="5201702" y="6001765"/>
            <a:ext cx="3942298" cy="400110"/>
          </a:xfrm>
          <a:prstGeom prst="rect">
            <a:avLst/>
          </a:prstGeom>
          <a:noFill/>
          <a:ln w="12700">
            <a:noFill/>
            <a:miter lim="800000"/>
            <a:headEnd/>
            <a:tailEnd/>
          </a:ln>
        </p:spPr>
        <p:txBody>
          <a:bodyPr wrap="none">
            <a:spAutoFit/>
          </a:bodyPr>
          <a:lstStyle/>
          <a:p>
            <a:pPr eaLnBrk="0" hangingPunct="0"/>
            <a:r>
              <a:rPr lang="en-US" sz="2000" b="1" dirty="0">
                <a:solidFill>
                  <a:schemeClr val="accent5"/>
                </a:solidFill>
                <a:latin typeface="Times New Roman" pitchFamily="18" charset="0"/>
                <a:cs typeface="Arial" pitchFamily="34" charset="0"/>
              </a:rPr>
              <a:t>Ann Thorac Surg 2006;81:1650 –7</a:t>
            </a:r>
            <a:endParaRPr lang="en-US" sz="1000" b="1" dirty="0">
              <a:solidFill>
                <a:schemeClr val="accent5"/>
              </a:solidFill>
              <a:cs typeface="Arial" pitchFamily="34" charset="0"/>
            </a:endParaRPr>
          </a:p>
        </p:txBody>
      </p:sp>
      <p:pic>
        <p:nvPicPr>
          <p:cNvPr id="26628" name="Picture 4"/>
          <p:cNvPicPr>
            <a:picLocks noChangeAspect="1" noChangeArrowheads="1"/>
          </p:cNvPicPr>
          <p:nvPr/>
        </p:nvPicPr>
        <p:blipFill>
          <a:blip r:embed="rId3"/>
          <a:srcRect/>
          <a:stretch>
            <a:fillRect/>
          </a:stretch>
        </p:blipFill>
        <p:spPr bwMode="auto">
          <a:xfrm>
            <a:off x="0" y="0"/>
            <a:ext cx="9143999" cy="1981200"/>
          </a:xfrm>
          <a:prstGeom prst="rect">
            <a:avLst/>
          </a:prstGeom>
          <a:noFill/>
          <a:ln w="12700">
            <a:noFill/>
            <a:miter lim="800000"/>
            <a:headEnd/>
            <a:tailEnd/>
          </a:ln>
        </p:spPr>
      </p:pic>
      <p:pic>
        <p:nvPicPr>
          <p:cNvPr id="26629" name="Picture 5"/>
          <p:cNvPicPr>
            <a:picLocks noChangeAspect="1" noChangeArrowheads="1"/>
          </p:cNvPicPr>
          <p:nvPr/>
        </p:nvPicPr>
        <p:blipFill>
          <a:blip r:embed="rId4"/>
          <a:srcRect/>
          <a:stretch>
            <a:fillRect/>
          </a:stretch>
        </p:blipFill>
        <p:spPr bwMode="auto">
          <a:xfrm>
            <a:off x="0" y="4520271"/>
            <a:ext cx="9143999" cy="1543050"/>
          </a:xfrm>
          <a:prstGeom prst="rect">
            <a:avLst/>
          </a:prstGeom>
          <a:noFill/>
          <a:ln w="12700">
            <a:noFill/>
            <a:miter lim="800000"/>
            <a:headEnd/>
            <a:tailEnd/>
          </a:ln>
        </p:spPr>
      </p:pic>
      <p:pic>
        <p:nvPicPr>
          <p:cNvPr id="26630" name="Picture 6"/>
          <p:cNvPicPr>
            <a:picLocks noGrp="1" noChangeAspect="1" noChangeArrowheads="1"/>
          </p:cNvPicPr>
          <p:nvPr>
            <p:ph sz="half" idx="2"/>
          </p:nvPr>
        </p:nvPicPr>
        <p:blipFill>
          <a:blip r:embed="rId5"/>
          <a:srcRect/>
          <a:stretch>
            <a:fillRect/>
          </a:stretch>
        </p:blipFill>
        <p:spPr>
          <a:xfrm>
            <a:off x="4344514" y="1801863"/>
            <a:ext cx="4799486" cy="2718408"/>
          </a:xfrm>
        </p:spPr>
      </p:pic>
      <p:sp>
        <p:nvSpPr>
          <p:cNvPr id="26631" name="Text Box 7"/>
          <p:cNvSpPr txBox="1">
            <a:spLocks noChangeArrowheads="1"/>
          </p:cNvSpPr>
          <p:nvPr/>
        </p:nvSpPr>
        <p:spPr bwMode="auto">
          <a:xfrm>
            <a:off x="8651555" y="2176528"/>
            <a:ext cx="492443" cy="1846659"/>
          </a:xfrm>
          <a:prstGeom prst="rect">
            <a:avLst/>
          </a:prstGeom>
          <a:noFill/>
          <a:ln w="12700">
            <a:noFill/>
            <a:miter lim="800000"/>
            <a:headEnd/>
            <a:tailEnd/>
          </a:ln>
        </p:spPr>
        <p:txBody>
          <a:bodyPr wrap="none">
            <a:spAutoFit/>
          </a:bodyPr>
          <a:lstStyle/>
          <a:p>
            <a:pPr eaLnBrk="0" hangingPunct="0"/>
            <a:r>
              <a:rPr lang="en-US" sz="1800" dirty="0">
                <a:solidFill>
                  <a:schemeClr val="accent5"/>
                </a:solidFill>
                <a:latin typeface="Times New Roman" pitchFamily="18" charset="0"/>
                <a:cs typeface="Arial" pitchFamily="34" charset="0"/>
              </a:rPr>
              <a:t>0</a:t>
            </a:r>
          </a:p>
          <a:p>
            <a:pPr eaLnBrk="0" hangingPunct="0"/>
            <a:r>
              <a:rPr lang="en-US" sz="1800" dirty="0">
                <a:solidFill>
                  <a:schemeClr val="accent5"/>
                </a:solidFill>
                <a:latin typeface="Times New Roman" pitchFamily="18" charset="0"/>
                <a:cs typeface="Arial" pitchFamily="34" charset="0"/>
              </a:rPr>
              <a:t>1</a:t>
            </a:r>
          </a:p>
          <a:p>
            <a:pPr eaLnBrk="0" hangingPunct="0"/>
            <a:r>
              <a:rPr lang="en-US" sz="1800" dirty="0">
                <a:solidFill>
                  <a:schemeClr val="accent5"/>
                </a:solidFill>
                <a:latin typeface="Times New Roman" pitchFamily="18" charset="0"/>
                <a:cs typeface="Arial" pitchFamily="34" charset="0"/>
              </a:rPr>
              <a:t>2</a:t>
            </a:r>
          </a:p>
          <a:p>
            <a:pPr eaLnBrk="0" hangingPunct="0"/>
            <a:r>
              <a:rPr lang="en-US" sz="1800" dirty="0">
                <a:solidFill>
                  <a:schemeClr val="accent5"/>
                </a:solidFill>
                <a:latin typeface="Times New Roman" pitchFamily="18" charset="0"/>
                <a:cs typeface="Arial" pitchFamily="34" charset="0"/>
              </a:rPr>
              <a:t>3-5</a:t>
            </a:r>
          </a:p>
          <a:p>
            <a:pPr eaLnBrk="0" hangingPunct="0"/>
            <a:r>
              <a:rPr lang="en-US" sz="1800" dirty="0">
                <a:solidFill>
                  <a:schemeClr val="accent5"/>
                </a:solidFill>
                <a:latin typeface="Times New Roman" pitchFamily="18" charset="0"/>
                <a:cs typeface="Times New Roman" pitchFamily="18" charset="0"/>
              </a:rPr>
              <a:t>≥ 6</a:t>
            </a:r>
          </a:p>
          <a:p>
            <a:pPr eaLnBrk="0" hangingPunct="0"/>
            <a:endParaRPr lang="en-US" sz="2400" dirty="0">
              <a:solidFill>
                <a:schemeClr val="bg1"/>
              </a:solidFill>
              <a:latin typeface="Times New Roman" pitchFamily="18" charset="0"/>
              <a:cs typeface="Arial" pitchFamily="34" charset="0"/>
            </a:endParaRPr>
          </a:p>
        </p:txBody>
      </p:sp>
      <p:sp>
        <p:nvSpPr>
          <p:cNvPr id="26632" name="Text Box 8"/>
          <p:cNvSpPr txBox="1">
            <a:spLocks noChangeArrowheads="1"/>
          </p:cNvSpPr>
          <p:nvPr/>
        </p:nvSpPr>
        <p:spPr bwMode="auto">
          <a:xfrm>
            <a:off x="0" y="6063321"/>
            <a:ext cx="2783134" cy="338554"/>
          </a:xfrm>
          <a:prstGeom prst="rect">
            <a:avLst/>
          </a:prstGeom>
          <a:noFill/>
          <a:ln w="9525" algn="ctr">
            <a:noFill/>
            <a:miter lim="800000"/>
            <a:headEnd/>
            <a:tailEnd/>
          </a:ln>
        </p:spPr>
        <p:txBody>
          <a:bodyPr wrap="none">
            <a:spAutoFit/>
          </a:bodyPr>
          <a:lstStyle/>
          <a:p>
            <a:r>
              <a:rPr lang="en-US" sz="1600" b="1" dirty="0">
                <a:solidFill>
                  <a:schemeClr val="accent5"/>
                </a:solidFill>
                <a:cs typeface="Arial" pitchFamily="34" charset="0"/>
              </a:rPr>
              <a:t>Cleveland Clinic, </a:t>
            </a:r>
            <a:r>
              <a:rPr lang="en-US" sz="1600" b="1" dirty="0" smtClean="0">
                <a:solidFill>
                  <a:schemeClr val="accent5"/>
                </a:solidFill>
                <a:cs typeface="Arial" pitchFamily="34" charset="0"/>
              </a:rPr>
              <a:t>OHIO</a:t>
            </a:r>
            <a:endParaRPr lang="en-US" sz="1600" b="1" dirty="0">
              <a:solidFill>
                <a:schemeClr val="accent5"/>
              </a:solidFill>
              <a:cs typeface="Arial" pitchFamily="34" charset="0"/>
            </a:endParaRPr>
          </a:p>
        </p:txBody>
      </p:sp>
    </p:spTree>
    <p:extLst>
      <p:ext uri="{BB962C8B-B14F-4D97-AF65-F5344CB8AC3E}">
        <p14:creationId xmlns:p14="http://schemas.microsoft.com/office/powerpoint/2010/main" val="4111377106"/>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27</a:t>
            </a:fld>
            <a:endParaRPr lang="en-US" noProof="0"/>
          </a:p>
        </p:txBody>
      </p:sp>
      <p:sp>
        <p:nvSpPr>
          <p:cNvPr id="5" name="Content Placeholder 4"/>
          <p:cNvSpPr>
            <a:spLocks noGrp="1"/>
          </p:cNvSpPr>
          <p:nvPr>
            <p:ph sz="quarter" idx="12"/>
          </p:nvPr>
        </p:nvSpPr>
        <p:spPr/>
        <p:txBody>
          <a:bodyPr/>
          <a:lstStyle/>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pic>
        <p:nvPicPr>
          <p:cNvPr id="6" name="Picture 2"/>
          <p:cNvPicPr>
            <a:picLocks noChangeAspect="1" noChangeArrowheads="1"/>
          </p:cNvPicPr>
          <p:nvPr/>
        </p:nvPicPr>
        <p:blipFill>
          <a:blip r:embed="rId2"/>
          <a:srcRect/>
          <a:stretch>
            <a:fillRect/>
          </a:stretch>
        </p:blipFill>
        <p:spPr>
          <a:xfrm>
            <a:off x="0" y="1"/>
            <a:ext cx="9135208" cy="6857999"/>
          </a:xfrm>
          <a:prstGeom prst="rect">
            <a:avLst/>
          </a:prstGeom>
        </p:spPr>
      </p:pic>
    </p:spTree>
    <p:extLst>
      <p:ext uri="{BB962C8B-B14F-4D97-AF65-F5344CB8AC3E}">
        <p14:creationId xmlns:p14="http://schemas.microsoft.com/office/powerpoint/2010/main" val="3900965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p:cNvSpPr>
            <a:spLocks noGrp="1"/>
          </p:cNvSpPr>
          <p:nvPr>
            <p:ph type="title"/>
          </p:nvPr>
        </p:nvSpPr>
        <p:spPr>
          <a:xfrm>
            <a:off x="62283" y="-171400"/>
            <a:ext cx="9144000" cy="1008529"/>
          </a:xfrm>
        </p:spPr>
        <p:txBody>
          <a:bodyPr/>
          <a:lstStyle/>
          <a:p>
            <a:pPr algn="ctr"/>
            <a:r>
              <a:rPr lang="en-US" sz="2400" i="1" dirty="0" smtClean="0"/>
              <a:t>Recommendations for a Multimodality Blood Conservation Program</a:t>
            </a:r>
            <a:endParaRPr lang="pt-BR" sz="2400" dirty="0" smtClean="0"/>
          </a:p>
        </p:txBody>
      </p:sp>
      <p:pic>
        <p:nvPicPr>
          <p:cNvPr id="29699" name="Picture 2"/>
          <p:cNvPicPr>
            <a:picLocks noGrp="1" noChangeAspect="1" noChangeArrowheads="1"/>
          </p:cNvPicPr>
          <p:nvPr>
            <p:ph idx="1"/>
          </p:nvPr>
        </p:nvPicPr>
        <p:blipFill>
          <a:blip r:embed="rId2"/>
          <a:srcRect/>
          <a:stretch>
            <a:fillRect/>
          </a:stretch>
        </p:blipFill>
        <p:spPr>
          <a:xfrm>
            <a:off x="2035279" y="927879"/>
            <a:ext cx="5217458" cy="5280666"/>
          </a:xfrm>
        </p:spPr>
      </p:pic>
      <p:sp>
        <p:nvSpPr>
          <p:cNvPr id="3" name="Rectangle 2"/>
          <p:cNvSpPr/>
          <p:nvPr/>
        </p:nvSpPr>
        <p:spPr>
          <a:xfrm>
            <a:off x="1187624" y="6208544"/>
            <a:ext cx="7128792" cy="276999"/>
          </a:xfrm>
          <a:prstGeom prst="rect">
            <a:avLst/>
          </a:prstGeom>
        </p:spPr>
        <p:txBody>
          <a:bodyPr wrap="square">
            <a:spAutoFit/>
          </a:bodyPr>
          <a:lstStyle/>
          <a:p>
            <a:r>
              <a:rPr lang="pt-BR" sz="1200" b="1" dirty="0">
                <a:solidFill>
                  <a:schemeClr val="accent5"/>
                </a:solidFill>
              </a:rPr>
              <a:t>FERRARIS ET AL. </a:t>
            </a:r>
            <a:r>
              <a:rPr lang="en-US" sz="1200" b="1" dirty="0">
                <a:solidFill>
                  <a:schemeClr val="accent5"/>
                </a:solidFill>
              </a:rPr>
              <a:t>Ann </a:t>
            </a:r>
            <a:r>
              <a:rPr lang="en-US" sz="1200" b="1" dirty="0" err="1">
                <a:solidFill>
                  <a:schemeClr val="accent5"/>
                </a:solidFill>
              </a:rPr>
              <a:t>Thorac</a:t>
            </a:r>
            <a:r>
              <a:rPr lang="en-US" sz="1200" b="1" dirty="0">
                <a:solidFill>
                  <a:schemeClr val="accent5"/>
                </a:solidFill>
              </a:rPr>
              <a:t> </a:t>
            </a:r>
            <a:r>
              <a:rPr lang="en-US" sz="1200" b="1" dirty="0" err="1">
                <a:solidFill>
                  <a:schemeClr val="accent5"/>
                </a:solidFill>
              </a:rPr>
              <a:t>Surg</a:t>
            </a:r>
            <a:r>
              <a:rPr lang="en-US" sz="1200" b="1" dirty="0">
                <a:solidFill>
                  <a:schemeClr val="accent5"/>
                </a:solidFill>
              </a:rPr>
              <a:t> 2007;83:S27– </a:t>
            </a:r>
            <a:r>
              <a:rPr lang="en-US" sz="1200" b="1" dirty="0" smtClean="0">
                <a:solidFill>
                  <a:schemeClr val="accent5"/>
                </a:solidFill>
              </a:rPr>
              <a:t>86</a:t>
            </a:r>
            <a:endParaRPr lang="en-US" sz="1200" dirty="0"/>
          </a:p>
        </p:txBody>
      </p:sp>
      <p:sp>
        <p:nvSpPr>
          <p:cNvPr id="6" name="Segnaposto piè di pagina 3"/>
          <p:cNvSpPr txBox="1">
            <a:spLocks/>
          </p:cNvSpPr>
          <p:nvPr/>
        </p:nvSpPr>
        <p:spPr>
          <a:xfrm>
            <a:off x="2699792" y="6445286"/>
            <a:ext cx="3888432" cy="302903"/>
          </a:xfrm>
          <a:prstGeom prst="rect">
            <a:avLst/>
          </a:prstGeom>
        </p:spPr>
        <p:txBody>
          <a:bodyPr vert="horz" lIns="0" tIns="0" rIns="0" bIns="0" rtlCol="0" anchor="ctr"/>
          <a:lstStyle>
            <a:defPPr>
              <a:defRPr lang="it-IT"/>
            </a:defPPr>
            <a:lvl1pPr marL="0" algn="l" defTabSz="456805" rtl="0" eaLnBrk="1" latinLnBrk="0" hangingPunct="1">
              <a:defRPr sz="900" kern="1200">
                <a:solidFill>
                  <a:schemeClr val="tx1"/>
                </a:solidFill>
                <a:latin typeface="+mn-lt"/>
                <a:ea typeface="+mn-ea"/>
                <a:cs typeface="+mn-cs"/>
              </a:defRPr>
            </a:lvl1pPr>
            <a:lvl2pPr marL="456805" algn="l" defTabSz="456805" rtl="0" eaLnBrk="1" latinLnBrk="0" hangingPunct="1">
              <a:defRPr sz="1800" kern="1200">
                <a:solidFill>
                  <a:schemeClr val="tx1"/>
                </a:solidFill>
                <a:latin typeface="+mn-lt"/>
                <a:ea typeface="+mn-ea"/>
                <a:cs typeface="+mn-cs"/>
              </a:defRPr>
            </a:lvl2pPr>
            <a:lvl3pPr marL="913609" algn="l" defTabSz="456805" rtl="0" eaLnBrk="1" latinLnBrk="0" hangingPunct="1">
              <a:defRPr sz="1800" kern="1200">
                <a:solidFill>
                  <a:schemeClr val="tx1"/>
                </a:solidFill>
                <a:latin typeface="+mn-lt"/>
                <a:ea typeface="+mn-ea"/>
                <a:cs typeface="+mn-cs"/>
              </a:defRPr>
            </a:lvl3pPr>
            <a:lvl4pPr marL="1370413" algn="l" defTabSz="456805" rtl="0" eaLnBrk="1" latinLnBrk="0" hangingPunct="1">
              <a:defRPr sz="1800" kern="1200">
                <a:solidFill>
                  <a:schemeClr val="tx1"/>
                </a:solidFill>
                <a:latin typeface="+mn-lt"/>
                <a:ea typeface="+mn-ea"/>
                <a:cs typeface="+mn-cs"/>
              </a:defRPr>
            </a:lvl4pPr>
            <a:lvl5pPr marL="1827218" algn="l" defTabSz="456805" rtl="0" eaLnBrk="1" latinLnBrk="0" hangingPunct="1">
              <a:defRPr sz="1800" kern="1200">
                <a:solidFill>
                  <a:schemeClr val="tx1"/>
                </a:solidFill>
                <a:latin typeface="+mn-lt"/>
                <a:ea typeface="+mn-ea"/>
                <a:cs typeface="+mn-cs"/>
              </a:defRPr>
            </a:lvl5pPr>
            <a:lvl6pPr marL="2284021" algn="l" defTabSz="456805" rtl="0" eaLnBrk="1" latinLnBrk="0" hangingPunct="1">
              <a:defRPr sz="1800" kern="1200">
                <a:solidFill>
                  <a:schemeClr val="tx1"/>
                </a:solidFill>
                <a:latin typeface="+mn-lt"/>
                <a:ea typeface="+mn-ea"/>
                <a:cs typeface="+mn-cs"/>
              </a:defRPr>
            </a:lvl6pPr>
            <a:lvl7pPr marL="2740827" algn="l" defTabSz="456805" rtl="0" eaLnBrk="1" latinLnBrk="0" hangingPunct="1">
              <a:defRPr sz="1800" kern="1200">
                <a:solidFill>
                  <a:schemeClr val="tx1"/>
                </a:solidFill>
                <a:latin typeface="+mn-lt"/>
                <a:ea typeface="+mn-ea"/>
                <a:cs typeface="+mn-cs"/>
              </a:defRPr>
            </a:lvl7pPr>
            <a:lvl8pPr marL="3197631" algn="l" defTabSz="456805" rtl="0" eaLnBrk="1" latinLnBrk="0" hangingPunct="1">
              <a:defRPr sz="1800" kern="1200">
                <a:solidFill>
                  <a:schemeClr val="tx1"/>
                </a:solidFill>
                <a:latin typeface="+mn-lt"/>
                <a:ea typeface="+mn-ea"/>
                <a:cs typeface="+mn-cs"/>
              </a:defRPr>
            </a:lvl8pPr>
            <a:lvl9pPr marL="3654436" algn="l" defTabSz="456805" rtl="0" eaLnBrk="1" latinLnBrk="0" hangingPunct="1">
              <a:defRPr sz="1800" kern="1200">
                <a:solidFill>
                  <a:schemeClr val="tx1"/>
                </a:solidFill>
                <a:latin typeface="+mn-lt"/>
                <a:ea typeface="+mn-ea"/>
                <a:cs typeface="+mn-cs"/>
              </a:defRPr>
            </a:lvl9pPr>
          </a:lstStyle>
          <a:p>
            <a:r>
              <a:rPr lang="en-US" sz="1000" smtClean="0">
                <a:solidFill>
                  <a:schemeClr val="accent5"/>
                </a:solidFill>
              </a:rPr>
              <a:t>3</a:t>
            </a:r>
            <a:r>
              <a:rPr lang="en-US" sz="1000" baseline="30000" smtClean="0">
                <a:solidFill>
                  <a:schemeClr val="accent5"/>
                </a:solidFill>
              </a:rPr>
              <a:t>rd</a:t>
            </a:r>
            <a:r>
              <a:rPr lang="en-US" sz="100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434911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2</a:t>
            </a:fld>
            <a:endParaRPr lang="en-US" noProof="0"/>
          </a:p>
        </p:txBody>
      </p:sp>
      <p:sp>
        <p:nvSpPr>
          <p:cNvPr id="5" name="Content Placeholder 4"/>
          <p:cNvSpPr>
            <a:spLocks noGrp="1"/>
          </p:cNvSpPr>
          <p:nvPr>
            <p:ph sz="quarter" idx="12"/>
          </p:nvPr>
        </p:nvSpPr>
        <p:spPr/>
        <p:txBody>
          <a:bodyPr/>
          <a:lstStyle/>
          <a:p>
            <a:pPr>
              <a:buNone/>
            </a:pPr>
            <a:r>
              <a:rPr lang="en-US" sz="2800" b="1" u="sng" dirty="0">
                <a:solidFill>
                  <a:schemeClr val="accent5"/>
                </a:solidFill>
                <a:latin typeface="Times New Roman" pitchFamily="18" charset="0"/>
                <a:cs typeface="Times New Roman" pitchFamily="18" charset="0"/>
              </a:rPr>
              <a:t>2- HISTORY OF AUTOTRANSFUSION :</a:t>
            </a:r>
          </a:p>
          <a:p>
            <a:pPr>
              <a:buNone/>
            </a:pPr>
            <a:endParaRPr lang="en-US" sz="2000" dirty="0">
              <a:solidFill>
                <a:schemeClr val="accent5"/>
              </a:solidFill>
              <a:latin typeface="Times New Roman" pitchFamily="18" charset="0"/>
              <a:cs typeface="Times New Roman" pitchFamily="18" charset="0"/>
            </a:endParaRPr>
          </a:p>
          <a:p>
            <a:pPr>
              <a:lnSpc>
                <a:spcPct val="90000"/>
              </a:lnSpc>
              <a:buClrTx/>
              <a:buSzPct val="110000"/>
              <a:buFont typeface="Arial" panose="020B0604020202020204" pitchFamily="34" charset="0"/>
              <a:buChar char="•"/>
              <a:defRPr/>
            </a:pPr>
            <a:r>
              <a:rPr lang="en-US" sz="2000" dirty="0">
                <a:solidFill>
                  <a:schemeClr val="accent5"/>
                </a:solidFill>
              </a:rPr>
              <a:t>First Autologous transfusion was done by James Blundell in 1818 before the discovery of blood groups.</a:t>
            </a:r>
          </a:p>
          <a:p>
            <a:pPr>
              <a:lnSpc>
                <a:spcPct val="90000"/>
              </a:lnSpc>
              <a:buClrTx/>
              <a:buSzPct val="110000"/>
              <a:buFont typeface="Arial" panose="020B0604020202020204" pitchFamily="34" charset="0"/>
              <a:buChar char="•"/>
              <a:defRPr/>
            </a:pPr>
            <a:endParaRPr lang="en-US" sz="2000" dirty="0">
              <a:solidFill>
                <a:schemeClr val="accent5"/>
              </a:solidFill>
            </a:endParaRPr>
          </a:p>
          <a:p>
            <a:pPr>
              <a:lnSpc>
                <a:spcPct val="90000"/>
              </a:lnSpc>
              <a:buClrTx/>
              <a:buSzPct val="110000"/>
              <a:buFont typeface="Arial" panose="020B0604020202020204" pitchFamily="34" charset="0"/>
              <a:buChar char="•"/>
              <a:defRPr/>
            </a:pPr>
            <a:r>
              <a:rPr lang="en-US" sz="2000" dirty="0" err="1">
                <a:solidFill>
                  <a:schemeClr val="accent5"/>
                </a:solidFill>
              </a:rPr>
              <a:t>Anglo-saxon</a:t>
            </a:r>
            <a:r>
              <a:rPr lang="en-US" sz="2000" dirty="0">
                <a:solidFill>
                  <a:schemeClr val="accent5"/>
                </a:solidFill>
              </a:rPr>
              <a:t> were the first to publish articles reporting </a:t>
            </a:r>
            <a:r>
              <a:rPr lang="en-US" sz="2000" dirty="0" err="1">
                <a:solidFill>
                  <a:schemeClr val="accent5"/>
                </a:solidFill>
              </a:rPr>
              <a:t>Autotransfusion</a:t>
            </a:r>
            <a:r>
              <a:rPr lang="en-US" sz="2000" dirty="0">
                <a:solidFill>
                  <a:schemeClr val="accent5"/>
                </a:solidFill>
              </a:rPr>
              <a:t> in 1874.</a:t>
            </a:r>
          </a:p>
          <a:p>
            <a:pPr>
              <a:lnSpc>
                <a:spcPct val="90000"/>
              </a:lnSpc>
              <a:buClrTx/>
              <a:buSzPct val="110000"/>
              <a:buFont typeface="Arial" panose="020B0604020202020204" pitchFamily="34" charset="0"/>
              <a:buChar char="•"/>
              <a:defRPr/>
            </a:pPr>
            <a:endParaRPr lang="en-US" sz="2000" dirty="0">
              <a:solidFill>
                <a:schemeClr val="accent5"/>
              </a:solidFill>
            </a:endParaRPr>
          </a:p>
          <a:p>
            <a:pPr>
              <a:lnSpc>
                <a:spcPct val="90000"/>
              </a:lnSpc>
              <a:buClrTx/>
              <a:buSzPct val="110000"/>
              <a:buFont typeface="Arial" panose="020B0604020202020204" pitchFamily="34" charset="0"/>
              <a:buChar char="•"/>
              <a:defRPr/>
            </a:pPr>
            <a:r>
              <a:rPr lang="en-US" sz="2000" dirty="0">
                <a:solidFill>
                  <a:schemeClr val="accent5"/>
                </a:solidFill>
              </a:rPr>
              <a:t>Blood salvage was first reported in American literature in 1917.</a:t>
            </a:r>
          </a:p>
          <a:p>
            <a:pPr>
              <a:lnSpc>
                <a:spcPct val="90000"/>
              </a:lnSpc>
              <a:buClrTx/>
              <a:buSzPct val="110000"/>
              <a:buFont typeface="Arial" panose="020B0604020202020204" pitchFamily="34" charset="0"/>
              <a:buChar char="•"/>
              <a:defRPr/>
            </a:pPr>
            <a:endParaRPr lang="en-US" sz="2000" dirty="0">
              <a:solidFill>
                <a:schemeClr val="accent5"/>
              </a:solidFill>
            </a:endParaRPr>
          </a:p>
          <a:p>
            <a:pPr>
              <a:buClrTx/>
              <a:buSzPct val="110000"/>
              <a:buFont typeface="Arial" panose="020B0604020202020204" pitchFamily="34" charset="0"/>
              <a:buChar char="•"/>
            </a:pPr>
            <a:r>
              <a:rPr lang="en-US" sz="2000" dirty="0">
                <a:solidFill>
                  <a:schemeClr val="accent5"/>
                </a:solidFill>
              </a:rPr>
              <a:t>In 1974 Cell saver system was introduced</a:t>
            </a:r>
          </a:p>
          <a:p>
            <a:endParaRPr lang="en-US" dirty="0"/>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8312189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p:nvPr>
        </p:nvSpPr>
        <p:spPr>
          <a:xfrm>
            <a:off x="-1" y="-171400"/>
            <a:ext cx="9144000" cy="797462"/>
          </a:xfrm>
        </p:spPr>
        <p:txBody>
          <a:bodyPr/>
          <a:lstStyle/>
          <a:p>
            <a:pPr algn="ctr"/>
            <a:r>
              <a:rPr lang="en-US" sz="2000" i="1" dirty="0" smtClean="0"/>
              <a:t>Recommendations for a Multimodality Blood Conservation Program</a:t>
            </a:r>
            <a:endParaRPr lang="pt-BR" sz="2000" dirty="0" smtClean="0"/>
          </a:p>
        </p:txBody>
      </p:sp>
      <p:pic>
        <p:nvPicPr>
          <p:cNvPr id="30723" name="Picture 2"/>
          <p:cNvPicPr>
            <a:picLocks noGrp="1" noChangeAspect="1" noChangeArrowheads="1"/>
          </p:cNvPicPr>
          <p:nvPr>
            <p:ph idx="1"/>
          </p:nvPr>
        </p:nvPicPr>
        <p:blipFill>
          <a:blip r:embed="rId2"/>
          <a:srcRect/>
          <a:stretch>
            <a:fillRect/>
          </a:stretch>
        </p:blipFill>
        <p:spPr>
          <a:xfrm>
            <a:off x="1828800" y="772732"/>
            <a:ext cx="5576552" cy="5903641"/>
          </a:xfrm>
        </p:spPr>
      </p:pic>
      <p:pic>
        <p:nvPicPr>
          <p:cNvPr id="133123" name="Picture 3"/>
          <p:cNvPicPr>
            <a:picLocks noChangeAspect="1" noChangeArrowheads="1"/>
          </p:cNvPicPr>
          <p:nvPr/>
        </p:nvPicPr>
        <p:blipFill>
          <a:blip r:embed="rId3" cstate="print"/>
          <a:srcRect/>
          <a:stretch>
            <a:fillRect/>
          </a:stretch>
        </p:blipFill>
        <p:spPr bwMode="auto">
          <a:xfrm>
            <a:off x="0" y="1979937"/>
            <a:ext cx="9144000" cy="4354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24" name="Picture 4"/>
          <p:cNvPicPr>
            <a:picLocks noChangeAspect="1" noChangeArrowheads="1"/>
          </p:cNvPicPr>
          <p:nvPr/>
        </p:nvPicPr>
        <p:blipFill>
          <a:blip r:embed="rId4" cstate="print"/>
          <a:srcRect/>
          <a:stretch>
            <a:fillRect/>
          </a:stretch>
        </p:blipFill>
        <p:spPr bwMode="auto">
          <a:xfrm>
            <a:off x="0" y="3004487"/>
            <a:ext cx="9144000" cy="3571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25" name="Picture 5"/>
          <p:cNvPicPr>
            <a:picLocks noChangeAspect="1" noChangeArrowheads="1"/>
          </p:cNvPicPr>
          <p:nvPr/>
        </p:nvPicPr>
        <p:blipFill>
          <a:blip r:embed="rId5" cstate="print"/>
          <a:srcRect/>
          <a:stretch>
            <a:fillRect/>
          </a:stretch>
        </p:blipFill>
        <p:spPr bwMode="auto">
          <a:xfrm>
            <a:off x="0" y="3995811"/>
            <a:ext cx="9144000" cy="38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3126" name="Picture 6"/>
          <p:cNvPicPr>
            <a:picLocks noChangeAspect="1" noChangeArrowheads="1"/>
          </p:cNvPicPr>
          <p:nvPr/>
        </p:nvPicPr>
        <p:blipFill>
          <a:blip r:embed="rId6" cstate="print"/>
          <a:srcRect/>
          <a:stretch>
            <a:fillRect/>
          </a:stretch>
        </p:blipFill>
        <p:spPr bwMode="auto">
          <a:xfrm>
            <a:off x="-1" y="5067353"/>
            <a:ext cx="9144001" cy="255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28" name="Retângulo 7"/>
          <p:cNvSpPr>
            <a:spLocks noChangeArrowheads="1"/>
          </p:cNvSpPr>
          <p:nvPr/>
        </p:nvSpPr>
        <p:spPr bwMode="auto">
          <a:xfrm>
            <a:off x="2665616" y="6596403"/>
            <a:ext cx="4318811" cy="261610"/>
          </a:xfrm>
          <a:prstGeom prst="rect">
            <a:avLst/>
          </a:prstGeom>
          <a:noFill/>
          <a:ln w="9525">
            <a:noFill/>
            <a:miter lim="800000"/>
            <a:headEnd/>
            <a:tailEnd/>
          </a:ln>
        </p:spPr>
        <p:txBody>
          <a:bodyPr wrap="none">
            <a:spAutoFit/>
          </a:bodyPr>
          <a:lstStyle/>
          <a:p>
            <a:r>
              <a:rPr lang="pt-BR" sz="1100" b="1" dirty="0">
                <a:solidFill>
                  <a:schemeClr val="accent5"/>
                </a:solidFill>
              </a:rPr>
              <a:t>FERRARIS ET AL. </a:t>
            </a:r>
            <a:r>
              <a:rPr lang="en-US" sz="1100" b="1" dirty="0">
                <a:solidFill>
                  <a:schemeClr val="accent5"/>
                </a:solidFill>
              </a:rPr>
              <a:t>Ann Thorac Surg 2007;83:S27– 86</a:t>
            </a:r>
            <a:endParaRPr lang="pt-BR" sz="1100" dirty="0">
              <a:solidFill>
                <a:schemeClr val="accent5"/>
              </a:solidFill>
            </a:endParaRPr>
          </a:p>
        </p:txBody>
      </p:sp>
    </p:spTree>
    <p:extLst>
      <p:ext uri="{BB962C8B-B14F-4D97-AF65-F5344CB8AC3E}">
        <p14:creationId xmlns:p14="http://schemas.microsoft.com/office/powerpoint/2010/main" val="411151347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30</a:t>
            </a:fld>
            <a:endParaRPr lang="en-US" noProof="0"/>
          </a:p>
        </p:txBody>
      </p:sp>
      <p:sp>
        <p:nvSpPr>
          <p:cNvPr id="5" name="Content Placeholder 4"/>
          <p:cNvSpPr>
            <a:spLocks noGrp="1"/>
          </p:cNvSpPr>
          <p:nvPr>
            <p:ph sz="quarter" idx="12"/>
          </p:nvPr>
        </p:nvSpPr>
        <p:spPr/>
        <p:txBody>
          <a:bodyPr/>
          <a:lstStyle/>
          <a:p>
            <a:pPr algn="ctr">
              <a:buFont typeface="Wingdings" pitchFamily="2" charset="2"/>
              <a:buNone/>
            </a:pPr>
            <a:r>
              <a:rPr lang="it-IT" sz="3200" dirty="0">
                <a:solidFill>
                  <a:schemeClr val="accent5"/>
                </a:solidFill>
              </a:rPr>
              <a:t>More than 75 million units of blood are donated each year throughout the world. A significant proportion of these expose recipients of blood and blood products to unnecessary risk”</a:t>
            </a:r>
          </a:p>
          <a:p>
            <a:pPr lvl="4" algn="ctr"/>
            <a:endParaRPr lang="it-IT" sz="1100" dirty="0">
              <a:solidFill>
                <a:schemeClr val="accent5"/>
              </a:solidFill>
            </a:endParaRPr>
          </a:p>
          <a:p>
            <a:pPr lvl="2" algn="ctr">
              <a:buFont typeface="Alstom" pitchFamily="50" charset="0"/>
              <a:buNone/>
            </a:pPr>
            <a:r>
              <a:rPr lang="it-IT" sz="1800" b="1" dirty="0">
                <a:solidFill>
                  <a:schemeClr val="accent5"/>
                </a:solidFill>
              </a:rPr>
              <a:t>	</a:t>
            </a:r>
            <a:r>
              <a:rPr lang="it-IT" sz="1800" dirty="0">
                <a:solidFill>
                  <a:schemeClr val="accent5"/>
                </a:solidFill>
              </a:rPr>
              <a:t>WHO (World Health Organization)</a:t>
            </a:r>
          </a:p>
          <a:p>
            <a:pPr lvl="2" algn="ctr">
              <a:buFont typeface="Alstom" pitchFamily="50" charset="0"/>
              <a:buNone/>
            </a:pPr>
            <a:r>
              <a:rPr lang="it-IT" sz="1800" dirty="0">
                <a:solidFill>
                  <a:schemeClr val="accent5"/>
                </a:solidFill>
              </a:rPr>
              <a:t>	BLOOD TRANSFUSION SAFETY</a:t>
            </a:r>
          </a:p>
          <a:p>
            <a:pPr lvl="2" algn="ctr">
              <a:buFont typeface="Alstom" pitchFamily="50" charset="0"/>
              <a:buNone/>
            </a:pPr>
            <a:r>
              <a:rPr lang="it-IT" sz="1800" dirty="0">
                <a:solidFill>
                  <a:schemeClr val="accent5"/>
                </a:solidFill>
              </a:rPr>
              <a:t>	Information Sheet for National Health Authorities</a:t>
            </a:r>
          </a:p>
          <a:p>
            <a:pPr algn="ctr"/>
            <a:endParaRPr lang="en-US" sz="3200" dirty="0">
              <a:solidFill>
                <a:schemeClr val="accent5"/>
              </a:solidFill>
            </a:endParaRP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31</a:t>
            </a:fld>
            <a:endParaRPr lang="en-US" noProof="0"/>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pic>
        <p:nvPicPr>
          <p:cNvPr id="6" name="Picture 2"/>
          <p:cNvPicPr>
            <a:picLocks noGrp="1" noChangeAspect="1" noChangeArrowheads="1"/>
          </p:cNvPicPr>
          <p:nvPr>
            <p:ph sz="quarter" idx="12"/>
          </p:nvPr>
        </p:nvPicPr>
        <p:blipFill>
          <a:blip r:embed="rId2"/>
          <a:srcRect/>
          <a:stretch>
            <a:fillRect/>
          </a:stretch>
        </p:blipFill>
        <p:spPr>
          <a:xfrm>
            <a:off x="539552" y="1268760"/>
            <a:ext cx="8136904" cy="5040560"/>
          </a:xfrm>
          <a:noFill/>
        </p:spPr>
      </p:pic>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32</a:t>
            </a:fld>
            <a:endParaRPr lang="en-US" noProof="0"/>
          </a:p>
        </p:txBody>
      </p:sp>
      <p:sp>
        <p:nvSpPr>
          <p:cNvPr id="5" name="Content Placeholder 4"/>
          <p:cNvSpPr>
            <a:spLocks noGrp="1"/>
          </p:cNvSpPr>
          <p:nvPr>
            <p:ph sz="quarter" idx="12"/>
          </p:nvPr>
        </p:nvSpPr>
        <p:spPr>
          <a:xfrm>
            <a:off x="179512" y="1484784"/>
            <a:ext cx="8630398" cy="4701704"/>
          </a:xfrm>
        </p:spPr>
        <p:txBody>
          <a:bodyPr>
            <a:normAutofit fontScale="70000" lnSpcReduction="20000"/>
          </a:bodyPr>
          <a:lstStyle/>
          <a:p>
            <a:r>
              <a:rPr lang="en-US" sz="3800" dirty="0">
                <a:solidFill>
                  <a:schemeClr val="accent5"/>
                </a:solidFill>
              </a:rPr>
              <a:t>Efficacy and cost-effectiveness of cell saving blood </a:t>
            </a:r>
            <a:r>
              <a:rPr lang="en-US" sz="3800" dirty="0" err="1">
                <a:solidFill>
                  <a:schemeClr val="accent5"/>
                </a:solidFill>
              </a:rPr>
              <a:t>autotransfusion</a:t>
            </a:r>
            <a:r>
              <a:rPr lang="en-US" sz="3800" dirty="0">
                <a:solidFill>
                  <a:schemeClr val="accent5"/>
                </a:solidFill>
              </a:rPr>
              <a:t> in adult lumbar fusion.</a:t>
            </a:r>
          </a:p>
          <a:p>
            <a:pPr>
              <a:buFont typeface="Wingdings" pitchFamily="2" charset="2"/>
              <a:buNone/>
            </a:pPr>
            <a:r>
              <a:rPr lang="en-US" sz="1600" dirty="0">
                <a:solidFill>
                  <a:schemeClr val="accent5"/>
                </a:solidFill>
              </a:rPr>
              <a:t>C. </a:t>
            </a:r>
            <a:r>
              <a:rPr lang="en-US" sz="1600" dirty="0" err="1">
                <a:solidFill>
                  <a:schemeClr val="accent5"/>
                </a:solidFill>
              </a:rPr>
              <a:t>Savvidou</a:t>
            </a:r>
            <a:r>
              <a:rPr lang="en-US" sz="1600" dirty="0">
                <a:solidFill>
                  <a:schemeClr val="accent5"/>
                </a:solidFill>
              </a:rPr>
              <a:t>, S. N. </a:t>
            </a:r>
            <a:r>
              <a:rPr lang="en-US" sz="1600" dirty="0" err="1">
                <a:solidFill>
                  <a:schemeClr val="accent5"/>
                </a:solidFill>
              </a:rPr>
              <a:t>Chatziioannou</a:t>
            </a:r>
            <a:r>
              <a:rPr lang="en-US" sz="1600" dirty="0">
                <a:solidFill>
                  <a:schemeClr val="accent5"/>
                </a:solidFill>
              </a:rPr>
              <a:t>, A. </a:t>
            </a:r>
            <a:r>
              <a:rPr lang="en-US" sz="1600" dirty="0" err="1">
                <a:solidFill>
                  <a:schemeClr val="accent5"/>
                </a:solidFill>
              </a:rPr>
              <a:t>Pilichou</a:t>
            </a:r>
            <a:r>
              <a:rPr lang="en-US" sz="1600" dirty="0">
                <a:solidFill>
                  <a:schemeClr val="accent5"/>
                </a:solidFill>
              </a:rPr>
              <a:t>, S. G. </a:t>
            </a:r>
            <a:r>
              <a:rPr lang="en-US" sz="1600" dirty="0" err="1">
                <a:solidFill>
                  <a:schemeClr val="accent5"/>
                </a:solidFill>
              </a:rPr>
              <a:t>Pneumaticos</a:t>
            </a:r>
            <a:endParaRPr lang="en-US" sz="1600" dirty="0">
              <a:solidFill>
                <a:schemeClr val="accent5"/>
              </a:solidFill>
            </a:endParaRPr>
          </a:p>
          <a:p>
            <a:r>
              <a:rPr lang="en-US" sz="1600" dirty="0">
                <a:solidFill>
                  <a:schemeClr val="accent5"/>
                </a:solidFill>
              </a:rPr>
              <a:t>summary.</a:t>
            </a:r>
          </a:p>
          <a:p>
            <a:pPr>
              <a:buFont typeface="Wingdings" pitchFamily="2" charset="2"/>
              <a:buNone/>
            </a:pPr>
            <a:r>
              <a:rPr lang="en-US" sz="2400" dirty="0"/>
              <a:t>        </a:t>
            </a:r>
            <a:r>
              <a:rPr lang="en-US" dirty="0">
                <a:solidFill>
                  <a:schemeClr val="accent5"/>
                </a:solidFill>
              </a:rPr>
              <a:t>The objective of this study was to explore the use of cell saver blood </a:t>
            </a:r>
            <a:r>
              <a:rPr lang="en-US" dirty="0" err="1">
                <a:solidFill>
                  <a:schemeClr val="accent5"/>
                </a:solidFill>
              </a:rPr>
              <a:t>autotransfusion</a:t>
            </a:r>
            <a:r>
              <a:rPr lang="en-US" dirty="0">
                <a:solidFill>
                  <a:schemeClr val="accent5"/>
                </a:solidFill>
              </a:rPr>
              <a:t> in spinal surgery and to evaluate the efficacy and cost-effectiveness of cell saver blood </a:t>
            </a:r>
            <a:r>
              <a:rPr lang="en-US" dirty="0" err="1">
                <a:solidFill>
                  <a:schemeClr val="accent5"/>
                </a:solidFill>
              </a:rPr>
              <a:t>autotransfusion</a:t>
            </a:r>
            <a:r>
              <a:rPr lang="en-US" dirty="0">
                <a:solidFill>
                  <a:schemeClr val="accent5"/>
                </a:solidFill>
              </a:rPr>
              <a:t> during lumbar spine fusion in adults. Specific indications for the use of cell saver in adult lumbar fusion surgery have not yet been clearly determined. A total of 50 consecutive candidates for posterolateral fusion with internal fixation were prospectively randomized into either receiving </a:t>
            </a:r>
            <a:r>
              <a:rPr lang="en-US" dirty="0" err="1">
                <a:solidFill>
                  <a:schemeClr val="accent5"/>
                </a:solidFill>
              </a:rPr>
              <a:t>perioperatively</a:t>
            </a:r>
            <a:r>
              <a:rPr lang="en-US" dirty="0">
                <a:solidFill>
                  <a:schemeClr val="accent5"/>
                </a:solidFill>
              </a:rPr>
              <a:t> cell saving </a:t>
            </a:r>
            <a:r>
              <a:rPr lang="en-US" dirty="0" err="1">
                <a:solidFill>
                  <a:schemeClr val="accent5"/>
                </a:solidFill>
              </a:rPr>
              <a:t>autotransfusion</a:t>
            </a:r>
            <a:r>
              <a:rPr lang="en-US" dirty="0">
                <a:solidFill>
                  <a:schemeClr val="accent5"/>
                </a:solidFill>
              </a:rPr>
              <a:t> (Group A: 25 patients) or not (Group B: 25 patients). The use of cell saving technique did not exclude the use of allogenic blood transfusion. Surgical indications were spinal stenosis, spondylolisthesis, adolescent idiopathic scoliosis, degenerative scoliosis and fractures. Medical and financial data were recorded. </a:t>
            </a:r>
            <a:r>
              <a:rPr lang="en-US" sz="2800" dirty="0">
                <a:solidFill>
                  <a:schemeClr val="accent5"/>
                </a:solidFill>
              </a:rPr>
              <a:t>A cost-analysis was performed. </a:t>
            </a:r>
            <a:r>
              <a:rPr lang="en-US" sz="2800" dirty="0">
                <a:solidFill>
                  <a:srgbClr val="FF0000"/>
                </a:solidFill>
              </a:rPr>
              <a:t>Patients in Group A received 880 ± 216 mL from cell saver and 175 ± 202 mL allogenic blood.</a:t>
            </a:r>
            <a:r>
              <a:rPr lang="en-US" sz="2800" dirty="0"/>
              <a:t> </a:t>
            </a:r>
            <a:r>
              <a:rPr lang="en-US" sz="2800" dirty="0">
                <a:solidFill>
                  <a:srgbClr val="FF0000"/>
                </a:solidFill>
              </a:rPr>
              <a:t>The patients in Group B received 908 ± 244 mL allogenic blood</a:t>
            </a:r>
            <a:r>
              <a:rPr lang="en-US" sz="2400" dirty="0">
                <a:solidFill>
                  <a:srgbClr val="FF0000"/>
                </a:solidFill>
              </a:rPr>
              <a:t>. </a:t>
            </a:r>
            <a:r>
              <a:rPr lang="en-US" sz="1600" dirty="0"/>
              <a:t>Blood volumes data collected were expressed in mean ± SD values. </a:t>
            </a:r>
            <a:r>
              <a:rPr lang="en-US" sz="2800" dirty="0">
                <a:solidFill>
                  <a:srgbClr val="FF0000"/>
                </a:solidFill>
              </a:rPr>
              <a:t>The cost of blood transfusion in Group A was 995 ±€447 per patient and 1220 ± 269 in Group B</a:t>
            </a:r>
            <a:r>
              <a:rPr lang="en-US" sz="2800" dirty="0"/>
              <a:t> </a:t>
            </a:r>
            <a:r>
              <a:rPr lang="en-US" sz="2800" dirty="0">
                <a:solidFill>
                  <a:schemeClr val="accent5"/>
                </a:solidFill>
              </a:rPr>
              <a:t>(</a:t>
            </a:r>
            <a:r>
              <a:rPr lang="en-US" sz="2800" i="1" dirty="0">
                <a:solidFill>
                  <a:schemeClr val="accent5"/>
                </a:solidFill>
              </a:rPr>
              <a:t>P &lt;</a:t>
            </a:r>
            <a:r>
              <a:rPr lang="en-US" sz="2800" dirty="0">
                <a:solidFill>
                  <a:schemeClr val="accent5"/>
                </a:solidFill>
              </a:rPr>
              <a:t> 0.05). </a:t>
            </a:r>
            <a:r>
              <a:rPr lang="en-US" sz="2400" dirty="0">
                <a:solidFill>
                  <a:schemeClr val="accent5"/>
                </a:solidFill>
              </a:rPr>
              <a:t>In elective lumbar fusion blood requirements can be satisfied with the use of </a:t>
            </a:r>
            <a:r>
              <a:rPr lang="en-US" sz="2400" dirty="0" err="1">
                <a:solidFill>
                  <a:schemeClr val="accent5"/>
                </a:solidFill>
              </a:rPr>
              <a:t>autotransfusion</a:t>
            </a:r>
            <a:r>
              <a:rPr lang="en-US" sz="2400" dirty="0">
                <a:solidFill>
                  <a:schemeClr val="accent5"/>
                </a:solidFill>
              </a:rPr>
              <a:t>. </a:t>
            </a:r>
            <a:r>
              <a:rPr lang="en-US" sz="3200" dirty="0">
                <a:solidFill>
                  <a:srgbClr val="FF0000"/>
                </a:solidFill>
              </a:rPr>
              <a:t>The use of cell saver appears to be useful and cost-effective during most elective lumbar fusions.</a:t>
            </a:r>
          </a:p>
          <a:p>
            <a:endParaRPr lang="en-US" dirty="0"/>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33</a:t>
            </a:fld>
            <a:endParaRPr lang="en-US" noProof="0"/>
          </a:p>
        </p:txBody>
      </p:sp>
      <p:sp>
        <p:nvSpPr>
          <p:cNvPr id="5" name="Content Placeholder 4"/>
          <p:cNvSpPr>
            <a:spLocks noGrp="1"/>
          </p:cNvSpPr>
          <p:nvPr>
            <p:ph sz="quarter" idx="12"/>
          </p:nvPr>
        </p:nvSpPr>
        <p:spPr>
          <a:xfrm>
            <a:off x="364764" y="1602030"/>
            <a:ext cx="8452722" cy="5255970"/>
          </a:xfrm>
        </p:spPr>
        <p:txBody>
          <a:bodyPr>
            <a:normAutofit fontScale="62500" lnSpcReduction="20000"/>
          </a:bodyPr>
          <a:lstStyle/>
          <a:p>
            <a:pPr marL="0" indent="0">
              <a:buNone/>
            </a:pPr>
            <a:r>
              <a:rPr lang="en-GB" sz="3200" dirty="0">
                <a:solidFill>
                  <a:schemeClr val="accent5"/>
                </a:solidFill>
              </a:rPr>
              <a:t>A prospective study investigating the cost effectiveness of intraoperative blood salvage during liver transplantation.</a:t>
            </a:r>
          </a:p>
          <a:p>
            <a:pPr marL="0" indent="0">
              <a:buNone/>
            </a:pPr>
            <a:r>
              <a:rPr lang="en-GB" sz="1400" dirty="0">
                <a:solidFill>
                  <a:schemeClr val="accent5"/>
                </a:solidFill>
                <a:hlinkClick r:id="rId2"/>
              </a:rPr>
              <a:t>Phillips SD</a:t>
            </a:r>
            <a:r>
              <a:rPr lang="en-GB" sz="1400" dirty="0">
                <a:solidFill>
                  <a:schemeClr val="accent5"/>
                </a:solidFill>
              </a:rPr>
              <a:t>, </a:t>
            </a:r>
            <a:r>
              <a:rPr lang="en-GB" sz="1400" dirty="0">
                <a:solidFill>
                  <a:schemeClr val="accent5"/>
                </a:solidFill>
                <a:hlinkClick r:id="rId3"/>
              </a:rPr>
              <a:t>Maguire D</a:t>
            </a:r>
            <a:r>
              <a:rPr lang="en-GB" sz="1400" dirty="0">
                <a:solidFill>
                  <a:schemeClr val="accent5"/>
                </a:solidFill>
              </a:rPr>
              <a:t>, </a:t>
            </a:r>
            <a:r>
              <a:rPr lang="en-GB" sz="1400" dirty="0">
                <a:solidFill>
                  <a:schemeClr val="accent5"/>
                </a:solidFill>
                <a:hlinkClick r:id="rId4"/>
              </a:rPr>
              <a:t>Deshpande R</a:t>
            </a:r>
            <a:r>
              <a:rPr lang="en-GB" sz="1400" dirty="0">
                <a:solidFill>
                  <a:schemeClr val="accent5"/>
                </a:solidFill>
              </a:rPr>
              <a:t>, </a:t>
            </a:r>
            <a:r>
              <a:rPr lang="en-GB" sz="1400" dirty="0" err="1">
                <a:solidFill>
                  <a:schemeClr val="accent5"/>
                </a:solidFill>
                <a:hlinkClick r:id="rId5"/>
              </a:rPr>
              <a:t>Muiesan</a:t>
            </a:r>
            <a:r>
              <a:rPr lang="en-GB" sz="1400" dirty="0">
                <a:solidFill>
                  <a:schemeClr val="accent5"/>
                </a:solidFill>
                <a:hlinkClick r:id="rId5"/>
              </a:rPr>
              <a:t> P</a:t>
            </a:r>
            <a:r>
              <a:rPr lang="en-GB" sz="1400" dirty="0">
                <a:solidFill>
                  <a:schemeClr val="accent5"/>
                </a:solidFill>
              </a:rPr>
              <a:t>, </a:t>
            </a:r>
            <a:r>
              <a:rPr lang="en-GB" sz="1400" dirty="0">
                <a:solidFill>
                  <a:schemeClr val="accent5"/>
                </a:solidFill>
                <a:hlinkClick r:id="rId6"/>
              </a:rPr>
              <a:t>Bowles MJ</a:t>
            </a:r>
            <a:r>
              <a:rPr lang="en-GB" sz="1400" dirty="0">
                <a:solidFill>
                  <a:schemeClr val="accent5"/>
                </a:solidFill>
              </a:rPr>
              <a:t>, </a:t>
            </a:r>
            <a:r>
              <a:rPr lang="en-GB" sz="1400" dirty="0" err="1">
                <a:solidFill>
                  <a:schemeClr val="accent5"/>
                </a:solidFill>
                <a:hlinkClick r:id="rId7"/>
              </a:rPr>
              <a:t>Rela</a:t>
            </a:r>
            <a:r>
              <a:rPr lang="en-GB" sz="1400" dirty="0">
                <a:solidFill>
                  <a:schemeClr val="accent5"/>
                </a:solidFill>
                <a:hlinkClick r:id="rId7"/>
              </a:rPr>
              <a:t> M</a:t>
            </a:r>
            <a:r>
              <a:rPr lang="en-GB" sz="1400" dirty="0">
                <a:solidFill>
                  <a:schemeClr val="accent5"/>
                </a:solidFill>
              </a:rPr>
              <a:t>, </a:t>
            </a:r>
            <a:r>
              <a:rPr lang="en-GB" sz="1400" dirty="0">
                <a:solidFill>
                  <a:schemeClr val="accent5"/>
                </a:solidFill>
                <a:hlinkClick r:id="rId8"/>
              </a:rPr>
              <a:t>Heaton ND</a:t>
            </a:r>
            <a:r>
              <a:rPr lang="en-GB" sz="1400" dirty="0">
                <a:solidFill>
                  <a:schemeClr val="accent5"/>
                </a:solidFill>
              </a:rPr>
              <a:t>. Source Liver Transplantation Unit, Kings College Hospital, London, United Kingdom.</a:t>
            </a:r>
            <a:r>
              <a:rPr lang="en-GB" sz="1400" dirty="0">
                <a:solidFill>
                  <a:schemeClr val="accent5"/>
                </a:solidFill>
                <a:hlinkClick r:id="rId9" tooltip="Transplantation."/>
              </a:rPr>
              <a:t>  Transplantation.</a:t>
            </a:r>
            <a:r>
              <a:rPr lang="en-GB" sz="1400" dirty="0">
                <a:solidFill>
                  <a:schemeClr val="accent5"/>
                </a:solidFill>
              </a:rPr>
              <a:t> 2006 Feb 27;81(4):536-40.</a:t>
            </a:r>
          </a:p>
          <a:p>
            <a:pPr marL="0" indent="0">
              <a:buNone/>
            </a:pPr>
            <a:r>
              <a:rPr lang="en-GB" sz="1400" dirty="0">
                <a:solidFill>
                  <a:schemeClr val="accent5"/>
                </a:solidFill>
              </a:rPr>
              <a:t>BACKGROUND: </a:t>
            </a:r>
          </a:p>
          <a:p>
            <a:pPr marL="0" indent="0">
              <a:buNone/>
            </a:pPr>
            <a:r>
              <a:rPr lang="en-GB" sz="1400" dirty="0">
                <a:solidFill>
                  <a:schemeClr val="accent5"/>
                </a:solidFill>
              </a:rPr>
              <a:t>Adult </a:t>
            </a:r>
            <a:r>
              <a:rPr lang="en-GB" sz="1400" dirty="0" err="1">
                <a:solidFill>
                  <a:schemeClr val="accent5"/>
                </a:solidFill>
              </a:rPr>
              <a:t>orthotopic</a:t>
            </a:r>
            <a:r>
              <a:rPr lang="en-GB" sz="1400" dirty="0">
                <a:solidFill>
                  <a:schemeClr val="accent5"/>
                </a:solidFill>
              </a:rPr>
              <a:t> liver transplantation is associated with significant use of allogenic blood products, which places considerable demands on finite resources. This could be reduced by autologous red cell salvage use, and we evaluated its cost effectiveness in this prospective study.</a:t>
            </a:r>
          </a:p>
          <a:p>
            <a:pPr marL="0" indent="0">
              <a:buNone/>
            </a:pPr>
            <a:r>
              <a:rPr lang="en-GB" sz="1400" dirty="0">
                <a:solidFill>
                  <a:schemeClr val="accent5"/>
                </a:solidFill>
              </a:rPr>
              <a:t>METHODS: </a:t>
            </a:r>
          </a:p>
          <a:p>
            <a:pPr marL="0" indent="0">
              <a:buNone/>
            </a:pPr>
            <a:r>
              <a:rPr lang="en-GB" sz="1400" dirty="0">
                <a:solidFill>
                  <a:schemeClr val="accent5"/>
                </a:solidFill>
              </a:rPr>
              <a:t>Intraoperative </a:t>
            </a:r>
            <a:r>
              <a:rPr lang="en-GB" sz="1400" dirty="0" err="1">
                <a:solidFill>
                  <a:schemeClr val="accent5"/>
                </a:solidFill>
              </a:rPr>
              <a:t>autotransfusion</a:t>
            </a:r>
            <a:r>
              <a:rPr lang="en-GB" sz="1400" dirty="0">
                <a:solidFill>
                  <a:schemeClr val="accent5"/>
                </a:solidFill>
              </a:rPr>
              <a:t> was used in 660 adult liver transplant patients between January 1997 and July 2002. These included 134 with acute liver failure, 62 </a:t>
            </a:r>
            <a:r>
              <a:rPr lang="en-GB" sz="1400" dirty="0" err="1">
                <a:solidFill>
                  <a:schemeClr val="accent5"/>
                </a:solidFill>
              </a:rPr>
              <a:t>retransplants</a:t>
            </a:r>
            <a:r>
              <a:rPr lang="en-GB" sz="1400" dirty="0">
                <a:solidFill>
                  <a:schemeClr val="accent5"/>
                </a:solidFill>
              </a:rPr>
              <a:t>, 90 alcohol-related, 183 viral, 98 </a:t>
            </a:r>
            <a:r>
              <a:rPr lang="en-GB" sz="1400" dirty="0" err="1">
                <a:solidFill>
                  <a:schemeClr val="accent5"/>
                </a:solidFill>
              </a:rPr>
              <a:t>cholestatic</a:t>
            </a:r>
            <a:r>
              <a:rPr lang="en-GB" sz="1400" dirty="0">
                <a:solidFill>
                  <a:schemeClr val="accent5"/>
                </a:solidFill>
              </a:rPr>
              <a:t> chronic liver diseases, and 93 with other </a:t>
            </a:r>
            <a:r>
              <a:rPr lang="en-GB" sz="1400" dirty="0" err="1">
                <a:solidFill>
                  <a:schemeClr val="accent5"/>
                </a:solidFill>
              </a:rPr>
              <a:t>etiologies</a:t>
            </a:r>
            <a:r>
              <a:rPr lang="en-GB" sz="1400" dirty="0">
                <a:solidFill>
                  <a:schemeClr val="accent5"/>
                </a:solidFill>
              </a:rPr>
              <a:t>.</a:t>
            </a:r>
          </a:p>
          <a:p>
            <a:pPr marL="0" indent="0">
              <a:buNone/>
            </a:pPr>
            <a:r>
              <a:rPr lang="en-GB" sz="1400" dirty="0">
                <a:solidFill>
                  <a:schemeClr val="accent5"/>
                </a:solidFill>
              </a:rPr>
              <a:t>RESULTS: </a:t>
            </a:r>
          </a:p>
          <a:p>
            <a:pPr marL="0" indent="0">
              <a:buNone/>
            </a:pPr>
            <a:r>
              <a:rPr lang="en-GB" sz="1400" dirty="0">
                <a:solidFill>
                  <a:schemeClr val="accent5"/>
                </a:solidFill>
              </a:rPr>
              <a:t>The total volume of red blood cells transfused was 3641+/-315 ml, 2805+/-234 ml, 2603+/-443 ml, and 2785+/-337 ml for alcohol-related, viral, </a:t>
            </a:r>
            <a:r>
              <a:rPr lang="en-GB" sz="1400" dirty="0" err="1">
                <a:solidFill>
                  <a:schemeClr val="accent5"/>
                </a:solidFill>
              </a:rPr>
              <a:t>cholestatic</a:t>
            </a:r>
            <a:r>
              <a:rPr lang="en-GB" sz="1400" dirty="0">
                <a:solidFill>
                  <a:schemeClr val="accent5"/>
                </a:solidFill>
              </a:rPr>
              <a:t>, and others, respectively. Low preoperative </a:t>
            </a:r>
            <a:r>
              <a:rPr lang="en-GB" sz="1400" dirty="0" err="1">
                <a:solidFill>
                  <a:schemeClr val="accent5"/>
                </a:solidFill>
              </a:rPr>
              <a:t>hemoglobin</a:t>
            </a:r>
            <a:r>
              <a:rPr lang="en-GB" sz="1400" dirty="0">
                <a:solidFill>
                  <a:schemeClr val="accent5"/>
                </a:solidFill>
              </a:rPr>
              <a:t> was significantly associated with higher intraoperative transfusion requirements. Blood volumes transfused at </a:t>
            </a:r>
            <a:r>
              <a:rPr lang="en-GB" sz="1400" dirty="0" err="1">
                <a:solidFill>
                  <a:schemeClr val="accent5"/>
                </a:solidFill>
              </a:rPr>
              <a:t>retransplantation</a:t>
            </a:r>
            <a:r>
              <a:rPr lang="en-GB" sz="1400" dirty="0">
                <a:solidFill>
                  <a:schemeClr val="accent5"/>
                </a:solidFill>
              </a:rPr>
              <a:t> were significantly higher (7077+/-1110 ml vs. 2864+/-138 ml; P&lt;0.001) than for acute liver failure and chronic liver disease. Autologous blood volumes transfused were similar in all diagnostic groups, but were significantly greater in </a:t>
            </a:r>
            <a:r>
              <a:rPr lang="en-GB" sz="1400" dirty="0" err="1">
                <a:solidFill>
                  <a:schemeClr val="accent5"/>
                </a:solidFill>
              </a:rPr>
              <a:t>retransplantation</a:t>
            </a:r>
            <a:r>
              <a:rPr lang="en-GB" sz="1400" dirty="0">
                <a:solidFill>
                  <a:schemeClr val="accent5"/>
                </a:solidFill>
              </a:rPr>
              <a:t> (2754+/-541 ml vs. 1524+/-77 ml; P&lt;0.01). </a:t>
            </a:r>
            <a:r>
              <a:rPr lang="en-GB" sz="1400" dirty="0" err="1">
                <a:solidFill>
                  <a:schemeClr val="accent5"/>
                </a:solidFill>
              </a:rPr>
              <a:t>Venovenous</a:t>
            </a:r>
            <a:r>
              <a:rPr lang="en-GB" sz="1400" dirty="0">
                <a:solidFill>
                  <a:schemeClr val="accent5"/>
                </a:solidFill>
              </a:rPr>
              <a:t> bypass was significantly associated with higher transfusion requirements. Total savings per case were similar for all diagnostic groups but were greater in cases of </a:t>
            </a:r>
            <a:r>
              <a:rPr lang="en-GB" sz="1400" dirty="0" err="1">
                <a:solidFill>
                  <a:schemeClr val="accent5"/>
                </a:solidFill>
              </a:rPr>
              <a:t>retransplantation</a:t>
            </a:r>
            <a:r>
              <a:rPr lang="en-GB" sz="1400" dirty="0">
                <a:solidFill>
                  <a:schemeClr val="accent5"/>
                </a:solidFill>
              </a:rPr>
              <a:t> (864+/-222 pounds (1235+/-317 US dollars) vs. 238+/-24 pounds (340+/-34 US dollars; P&lt;0.001). </a:t>
            </a:r>
            <a:r>
              <a:rPr lang="en-GB" sz="3200" dirty="0">
                <a:solidFill>
                  <a:srgbClr val="FF0000"/>
                </a:solidFill>
              </a:rPr>
              <a:t>With the use of autologous transfusion over the study period, a cost saving of 131,901 pounds (188,618 US dollars) was achieved.</a:t>
            </a:r>
          </a:p>
          <a:p>
            <a:pPr marL="0" indent="0">
              <a:buNone/>
            </a:pPr>
            <a:r>
              <a:rPr lang="en-GB" sz="2400" dirty="0">
                <a:solidFill>
                  <a:schemeClr val="accent5"/>
                </a:solidFill>
              </a:rPr>
              <a:t>CONCLUSIONS: </a:t>
            </a:r>
          </a:p>
          <a:p>
            <a:pPr marL="0" indent="0">
              <a:buNone/>
            </a:pPr>
            <a:r>
              <a:rPr lang="en-GB" sz="3600" dirty="0">
                <a:solidFill>
                  <a:srgbClr val="FF0000"/>
                </a:solidFill>
              </a:rPr>
              <a:t>Intraoperative red blood cell salvage and autologous transfusion is cost effective in adult liver transplantation. </a:t>
            </a:r>
            <a:r>
              <a:rPr lang="en-GB" sz="2000" dirty="0">
                <a:solidFill>
                  <a:schemeClr val="accent5"/>
                </a:solidFill>
              </a:rPr>
              <a:t>Currently, where optimum resource utilization and fiscal constraint are paramount in healthcare delivery, autologous transfusion is an important adjunct in liver transplantation.</a:t>
            </a: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z="2600" dirty="0" smtClean="0"/>
              <a:t>AUTOTRANSFUSION FOR A BETTER PATIENT OUTCOME …</a:t>
            </a:r>
          </a:p>
        </p:txBody>
      </p:sp>
      <p:pic>
        <p:nvPicPr>
          <p:cNvPr id="34821" name="Picture 6" descr="Nata07b_Page_11_Image_0001"/>
          <p:cNvPicPr>
            <a:picLocks noGrp="1" noChangeAspect="1" noChangeArrowheads="1"/>
          </p:cNvPicPr>
          <p:nvPr>
            <p:ph idx="1"/>
          </p:nvPr>
        </p:nvPicPr>
        <p:blipFill>
          <a:blip r:embed="rId3"/>
          <a:srcRect/>
          <a:stretch>
            <a:fillRect/>
          </a:stretch>
        </p:blipFill>
        <p:spPr>
          <a:xfrm>
            <a:off x="1403648" y="1700808"/>
            <a:ext cx="5937738" cy="4525963"/>
          </a:xfrm>
          <a:noFill/>
        </p:spPr>
      </p:pic>
      <p:sp>
        <p:nvSpPr>
          <p:cNvPr id="10" name="Rectangle 9"/>
          <p:cNvSpPr/>
          <p:nvPr/>
        </p:nvSpPr>
        <p:spPr>
          <a:xfrm>
            <a:off x="1442848" y="1224857"/>
            <a:ext cx="5898538" cy="584775"/>
          </a:xfrm>
          <a:prstGeom prst="rect">
            <a:avLst/>
          </a:prstGeom>
        </p:spPr>
        <p:txBody>
          <a:bodyPr wrap="none">
            <a:spAutoFit/>
          </a:bodyPr>
          <a:lstStyle/>
          <a:p>
            <a:pPr>
              <a:defRPr/>
            </a:pPr>
            <a:r>
              <a:rPr lang="en-GB" sz="3200" dirty="0">
                <a:solidFill>
                  <a:schemeClr val="accent5"/>
                </a:solidFill>
                <a:latin typeface="Verdana" pitchFamily="34" charset="0"/>
              </a:rPr>
              <a:t>…</a:t>
            </a:r>
            <a:r>
              <a:rPr lang="en-GB" sz="3200" dirty="0">
                <a:solidFill>
                  <a:schemeClr val="accent5"/>
                </a:solidFill>
              </a:rPr>
              <a:t>the solution? Cell washing</a:t>
            </a:r>
            <a:endParaRPr lang="en-US" sz="3200" dirty="0">
              <a:solidFill>
                <a:schemeClr val="accent5"/>
              </a:solidFill>
            </a:endParaRPr>
          </a:p>
        </p:txBody>
      </p:sp>
      <p:sp>
        <p:nvSpPr>
          <p:cNvPr id="5" name="Segnaposto piè di pagina 3"/>
          <p:cNvSpPr txBox="1">
            <a:spLocks/>
          </p:cNvSpPr>
          <p:nvPr/>
        </p:nvSpPr>
        <p:spPr>
          <a:xfrm>
            <a:off x="2699792" y="6445286"/>
            <a:ext cx="3888432" cy="302903"/>
          </a:xfrm>
          <a:prstGeom prst="rect">
            <a:avLst/>
          </a:prstGeom>
        </p:spPr>
        <p:txBody>
          <a:bodyPr vert="horz" lIns="0" tIns="0" rIns="0" bIns="0" rtlCol="0" anchor="ctr"/>
          <a:lstStyle>
            <a:defPPr>
              <a:defRPr lang="it-IT"/>
            </a:defPPr>
            <a:lvl1pPr marL="0" algn="l" defTabSz="456805" rtl="0" eaLnBrk="1" latinLnBrk="0" hangingPunct="1">
              <a:defRPr sz="900" kern="1200">
                <a:solidFill>
                  <a:schemeClr val="tx1"/>
                </a:solidFill>
                <a:latin typeface="+mn-lt"/>
                <a:ea typeface="+mn-ea"/>
                <a:cs typeface="+mn-cs"/>
              </a:defRPr>
            </a:lvl1pPr>
            <a:lvl2pPr marL="456805" algn="l" defTabSz="456805" rtl="0" eaLnBrk="1" latinLnBrk="0" hangingPunct="1">
              <a:defRPr sz="1800" kern="1200">
                <a:solidFill>
                  <a:schemeClr val="tx1"/>
                </a:solidFill>
                <a:latin typeface="+mn-lt"/>
                <a:ea typeface="+mn-ea"/>
                <a:cs typeface="+mn-cs"/>
              </a:defRPr>
            </a:lvl2pPr>
            <a:lvl3pPr marL="913609" algn="l" defTabSz="456805" rtl="0" eaLnBrk="1" latinLnBrk="0" hangingPunct="1">
              <a:defRPr sz="1800" kern="1200">
                <a:solidFill>
                  <a:schemeClr val="tx1"/>
                </a:solidFill>
                <a:latin typeface="+mn-lt"/>
                <a:ea typeface="+mn-ea"/>
                <a:cs typeface="+mn-cs"/>
              </a:defRPr>
            </a:lvl3pPr>
            <a:lvl4pPr marL="1370413" algn="l" defTabSz="456805" rtl="0" eaLnBrk="1" latinLnBrk="0" hangingPunct="1">
              <a:defRPr sz="1800" kern="1200">
                <a:solidFill>
                  <a:schemeClr val="tx1"/>
                </a:solidFill>
                <a:latin typeface="+mn-lt"/>
                <a:ea typeface="+mn-ea"/>
                <a:cs typeface="+mn-cs"/>
              </a:defRPr>
            </a:lvl4pPr>
            <a:lvl5pPr marL="1827218" algn="l" defTabSz="456805" rtl="0" eaLnBrk="1" latinLnBrk="0" hangingPunct="1">
              <a:defRPr sz="1800" kern="1200">
                <a:solidFill>
                  <a:schemeClr val="tx1"/>
                </a:solidFill>
                <a:latin typeface="+mn-lt"/>
                <a:ea typeface="+mn-ea"/>
                <a:cs typeface="+mn-cs"/>
              </a:defRPr>
            </a:lvl5pPr>
            <a:lvl6pPr marL="2284021" algn="l" defTabSz="456805" rtl="0" eaLnBrk="1" latinLnBrk="0" hangingPunct="1">
              <a:defRPr sz="1800" kern="1200">
                <a:solidFill>
                  <a:schemeClr val="tx1"/>
                </a:solidFill>
                <a:latin typeface="+mn-lt"/>
                <a:ea typeface="+mn-ea"/>
                <a:cs typeface="+mn-cs"/>
              </a:defRPr>
            </a:lvl6pPr>
            <a:lvl7pPr marL="2740827" algn="l" defTabSz="456805" rtl="0" eaLnBrk="1" latinLnBrk="0" hangingPunct="1">
              <a:defRPr sz="1800" kern="1200">
                <a:solidFill>
                  <a:schemeClr val="tx1"/>
                </a:solidFill>
                <a:latin typeface="+mn-lt"/>
                <a:ea typeface="+mn-ea"/>
                <a:cs typeface="+mn-cs"/>
              </a:defRPr>
            </a:lvl7pPr>
            <a:lvl8pPr marL="3197631" algn="l" defTabSz="456805" rtl="0" eaLnBrk="1" latinLnBrk="0" hangingPunct="1">
              <a:defRPr sz="1800" kern="1200">
                <a:solidFill>
                  <a:schemeClr val="tx1"/>
                </a:solidFill>
                <a:latin typeface="+mn-lt"/>
                <a:ea typeface="+mn-ea"/>
                <a:cs typeface="+mn-cs"/>
              </a:defRPr>
            </a:lvl8pPr>
            <a:lvl9pPr marL="3654436" algn="l" defTabSz="456805" rtl="0" eaLnBrk="1" latinLnBrk="0" hangingPunct="1">
              <a:defRPr sz="1800" kern="1200">
                <a:solidFill>
                  <a:schemeClr val="tx1"/>
                </a:solidFill>
                <a:latin typeface="+mn-lt"/>
                <a:ea typeface="+mn-ea"/>
                <a:cs typeface="+mn-cs"/>
              </a:defRPr>
            </a:lvl9pPr>
          </a:lstStyle>
          <a:p>
            <a:r>
              <a:rPr lang="en-US" sz="1000" smtClean="0">
                <a:solidFill>
                  <a:schemeClr val="accent5"/>
                </a:solidFill>
              </a:rPr>
              <a:t>3</a:t>
            </a:r>
            <a:r>
              <a:rPr lang="en-US" sz="1000" baseline="30000" smtClean="0">
                <a:solidFill>
                  <a:schemeClr val="accent5"/>
                </a:solidFill>
              </a:rPr>
              <a:t>rd</a:t>
            </a:r>
            <a:r>
              <a:rPr lang="en-US" sz="100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23935205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35</a:t>
            </a:fld>
            <a:endParaRPr lang="en-US" noProof="0"/>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pic>
        <p:nvPicPr>
          <p:cNvPr id="6" name="Grafik 5" descr="sleeping-audience.jpg"/>
          <p:cNvPicPr>
            <a:picLocks noGrp="1" noChangeAspect="1"/>
          </p:cNvPicPr>
          <p:nvPr>
            <p:ph sz="quarter" idx="12"/>
          </p:nvPr>
        </p:nvPicPr>
        <p:blipFill>
          <a:blip r:embed="rId2" cstate="print"/>
          <a:srcRect/>
          <a:stretch>
            <a:fillRect/>
          </a:stretch>
        </p:blipFill>
        <p:spPr bwMode="auto">
          <a:xfrm>
            <a:off x="683568" y="1195593"/>
            <a:ext cx="7743215" cy="5137849"/>
          </a:xfrm>
          <a:prstGeom prst="rect">
            <a:avLst/>
          </a:prstGeom>
          <a:noFill/>
          <a:ln w="9525">
            <a:noFill/>
            <a:miter lim="800000"/>
            <a:headEnd/>
            <a:tailEnd/>
          </a:ln>
        </p:spPr>
      </p:pic>
      <p:sp>
        <p:nvSpPr>
          <p:cNvPr id="8" name="Rectangle 2"/>
          <p:cNvSpPr txBox="1">
            <a:spLocks noChangeArrowheads="1"/>
          </p:cNvSpPr>
          <p:nvPr/>
        </p:nvSpPr>
        <p:spPr>
          <a:xfrm>
            <a:off x="1493968" y="1772816"/>
            <a:ext cx="6188075" cy="620713"/>
          </a:xfrm>
          <a:prstGeom prst="rect">
            <a:avLst/>
          </a:prstGeom>
        </p:spPr>
        <p:txBody>
          <a:bodyPr vert="horz" lIns="0" tIns="0" rIns="0" bIns="0" rtlCol="0" anchor="b" anchorCtr="0">
            <a:noAutofit/>
          </a:bodyPr>
          <a:lstStyle>
            <a:lvl1pPr algn="l" defTabSz="400827" rtl="0" eaLnBrk="1" latinLnBrk="0" hangingPunct="1">
              <a:spcBef>
                <a:spcPct val="0"/>
              </a:spcBef>
              <a:buNone/>
              <a:defRPr sz="1800" kern="1200" baseline="0">
                <a:solidFill>
                  <a:schemeClr val="accent5"/>
                </a:solidFill>
                <a:latin typeface="Verdana"/>
                <a:ea typeface="+mj-ea"/>
                <a:cs typeface="Verdana"/>
              </a:defRPr>
            </a:lvl1pPr>
          </a:lstStyle>
          <a:p>
            <a:pPr algn="ctr">
              <a:defRPr/>
            </a:pPr>
            <a:r>
              <a:rPr lang="en-US" sz="4000" dirty="0" smtClean="0">
                <a:latin typeface="Arial Black" pitchFamily="34" charset="0"/>
              </a:rPr>
              <a:t>Thank you for your attention!</a:t>
            </a: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6"/>
                                        </p:tgtEl>
                                        <p:attrNameLst>
                                          <p:attrName>ppt_w</p:attrName>
                                        </p:attrNameLst>
                                      </p:cBhvr>
                                      <p:tavLst>
                                        <p:tav tm="0">
                                          <p:val>
                                            <p:strVal val="ppt_w"/>
                                          </p:val>
                                        </p:tav>
                                        <p:tav tm="100000">
                                          <p:val>
                                            <p:fltVal val="0"/>
                                          </p:val>
                                        </p:tav>
                                      </p:tavLst>
                                    </p:anim>
                                    <p:anim calcmode="lin" valueType="num">
                                      <p:cBhvr>
                                        <p:cTn id="14" dur="500"/>
                                        <p:tgtEl>
                                          <p:spTgt spid="6"/>
                                        </p:tgtEl>
                                        <p:attrNameLst>
                                          <p:attrName>ppt_h</p:attrName>
                                        </p:attrNameLst>
                                      </p:cBhvr>
                                      <p:tavLst>
                                        <p:tav tm="0">
                                          <p:val>
                                            <p:strVal val="ppt_h"/>
                                          </p:val>
                                        </p:tav>
                                        <p:tav tm="100000">
                                          <p:val>
                                            <p:fltVal val="0"/>
                                          </p:val>
                                        </p:tav>
                                      </p:tavLst>
                                    </p:anim>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0" fill="hold" grpId="1" nodeType="click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fltVal val="0"/>
                                          </p:val>
                                        </p:tav>
                                      </p:tavLst>
                                    </p:anim>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799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3</a:t>
            </a:fld>
            <a:endParaRPr lang="en-US" noProof="0"/>
          </a:p>
        </p:txBody>
      </p:sp>
      <p:sp>
        <p:nvSpPr>
          <p:cNvPr id="5" name="Content Placeholder 4"/>
          <p:cNvSpPr>
            <a:spLocks noGrp="1"/>
          </p:cNvSpPr>
          <p:nvPr>
            <p:ph sz="quarter" idx="12"/>
          </p:nvPr>
        </p:nvSpPr>
        <p:spPr>
          <a:xfrm>
            <a:off x="357188" y="1628800"/>
            <a:ext cx="8452722" cy="4325938"/>
          </a:xfrm>
        </p:spPr>
        <p:txBody>
          <a:bodyPr>
            <a:normAutofit lnSpcReduction="10000"/>
          </a:bodyPr>
          <a:lstStyle/>
          <a:p>
            <a:pPr>
              <a:buNone/>
            </a:pPr>
            <a:r>
              <a:rPr lang="en-US" sz="2400" b="1" u="sng" dirty="0">
                <a:solidFill>
                  <a:schemeClr val="accent5"/>
                </a:solidFill>
                <a:latin typeface="Times New Roman" pitchFamily="18" charset="0"/>
                <a:cs typeface="Times New Roman" pitchFamily="18" charset="0"/>
              </a:rPr>
              <a:t>3- INDICATION AND TRIGGER FOR AUTOTRANSFUSION:</a:t>
            </a:r>
          </a:p>
          <a:p>
            <a:pPr>
              <a:buNone/>
            </a:pPr>
            <a:endParaRPr lang="en-US" sz="2000" dirty="0">
              <a:solidFill>
                <a:schemeClr val="accent5"/>
              </a:solidFill>
              <a:latin typeface="Times New Roman" pitchFamily="18" charset="0"/>
              <a:cs typeface="Times New Roman" pitchFamily="18" charset="0"/>
            </a:endParaRPr>
          </a:p>
          <a:p>
            <a:pPr>
              <a:lnSpc>
                <a:spcPct val="90000"/>
              </a:lnSpc>
            </a:pPr>
            <a:r>
              <a:rPr lang="en-US" altLang="en-US" sz="2000" dirty="0">
                <a:solidFill>
                  <a:schemeClr val="accent5"/>
                </a:solidFill>
                <a:cs typeface="Times New Roman" pitchFamily="18" charset="0"/>
              </a:rPr>
              <a:t>Anticipated blood loss is equal to or greater than 800 ml</a:t>
            </a:r>
            <a:r>
              <a:rPr lang="en-US" altLang="en-US" sz="2000" dirty="0">
                <a:solidFill>
                  <a:schemeClr val="accent5"/>
                </a:solidFill>
              </a:rPr>
              <a:t> </a:t>
            </a:r>
          </a:p>
          <a:p>
            <a:pPr>
              <a:lnSpc>
                <a:spcPct val="90000"/>
              </a:lnSpc>
            </a:pPr>
            <a:endParaRPr lang="en-US" altLang="en-US" sz="2000" dirty="0">
              <a:solidFill>
                <a:schemeClr val="accent5"/>
              </a:solidFill>
            </a:endParaRPr>
          </a:p>
          <a:p>
            <a:pPr>
              <a:lnSpc>
                <a:spcPct val="90000"/>
              </a:lnSpc>
            </a:pPr>
            <a:r>
              <a:rPr lang="en-US" altLang="en-US" sz="2000" dirty="0">
                <a:solidFill>
                  <a:schemeClr val="accent5"/>
                </a:solidFill>
              </a:rPr>
              <a:t>Procedures where 2 units of blood are routinely cross matched</a:t>
            </a:r>
          </a:p>
          <a:p>
            <a:pPr>
              <a:lnSpc>
                <a:spcPct val="90000"/>
              </a:lnSpc>
            </a:pPr>
            <a:endParaRPr lang="en-US" altLang="en-US" sz="2000" dirty="0">
              <a:solidFill>
                <a:schemeClr val="accent5"/>
              </a:solidFill>
            </a:endParaRPr>
          </a:p>
          <a:p>
            <a:pPr>
              <a:lnSpc>
                <a:spcPct val="90000"/>
              </a:lnSpc>
            </a:pPr>
            <a:r>
              <a:rPr lang="en-US" altLang="en-US" sz="2000" dirty="0">
                <a:solidFill>
                  <a:schemeClr val="accent5"/>
                </a:solidFill>
              </a:rPr>
              <a:t>Procedures where 20% of the patients are routinely transfused</a:t>
            </a:r>
          </a:p>
          <a:p>
            <a:pPr>
              <a:lnSpc>
                <a:spcPct val="90000"/>
              </a:lnSpc>
            </a:pPr>
            <a:endParaRPr lang="en-US" altLang="en-US" sz="2000" dirty="0">
              <a:solidFill>
                <a:schemeClr val="accent5"/>
              </a:solidFill>
            </a:endParaRPr>
          </a:p>
          <a:p>
            <a:pPr>
              <a:lnSpc>
                <a:spcPct val="90000"/>
              </a:lnSpc>
            </a:pPr>
            <a:r>
              <a:rPr lang="en-US" altLang="en-US" sz="2000" dirty="0">
                <a:solidFill>
                  <a:schemeClr val="accent5"/>
                </a:solidFill>
                <a:cs typeface="Times New Roman" pitchFamily="18" charset="0"/>
              </a:rPr>
              <a:t>Emergency procedures</a:t>
            </a:r>
            <a:r>
              <a:rPr lang="en-US" altLang="en-US" sz="2000" dirty="0">
                <a:solidFill>
                  <a:schemeClr val="accent5"/>
                </a:solidFill>
              </a:rPr>
              <a:t> </a:t>
            </a:r>
          </a:p>
          <a:p>
            <a:pPr>
              <a:lnSpc>
                <a:spcPct val="90000"/>
              </a:lnSpc>
            </a:pPr>
            <a:endParaRPr lang="en-US" altLang="en-US" sz="2000" dirty="0">
              <a:solidFill>
                <a:schemeClr val="accent5"/>
              </a:solidFill>
            </a:endParaRPr>
          </a:p>
          <a:p>
            <a:pPr>
              <a:lnSpc>
                <a:spcPct val="90000"/>
              </a:lnSpc>
            </a:pPr>
            <a:r>
              <a:rPr lang="en-US" altLang="en-US" sz="2000" dirty="0">
                <a:solidFill>
                  <a:schemeClr val="accent5"/>
                </a:solidFill>
                <a:cs typeface="Times New Roman" pitchFamily="18" charset="0"/>
              </a:rPr>
              <a:t>Patients with rare blood types or incompatibilities</a:t>
            </a:r>
          </a:p>
          <a:p>
            <a:pPr>
              <a:lnSpc>
                <a:spcPct val="90000"/>
              </a:lnSpc>
            </a:pPr>
            <a:endParaRPr lang="en-US" altLang="en-US" sz="2000" dirty="0">
              <a:solidFill>
                <a:schemeClr val="accent5"/>
              </a:solidFill>
            </a:endParaRPr>
          </a:p>
          <a:p>
            <a:pPr>
              <a:lnSpc>
                <a:spcPct val="90000"/>
              </a:lnSpc>
            </a:pPr>
            <a:r>
              <a:rPr lang="en-US" altLang="en-US" sz="2000" dirty="0">
                <a:solidFill>
                  <a:schemeClr val="accent5"/>
                </a:solidFill>
                <a:cs typeface="Times New Roman" pitchFamily="18" charset="0"/>
              </a:rPr>
              <a:t>Patients with religious objections to allogeneic blood components</a:t>
            </a:r>
            <a:r>
              <a:rPr lang="en-US" altLang="en-US" sz="2000" dirty="0">
                <a:solidFill>
                  <a:schemeClr val="accent5"/>
                </a:solidFill>
              </a:rPr>
              <a:t> </a:t>
            </a:r>
          </a:p>
          <a:p>
            <a:pPr>
              <a:buNone/>
            </a:pPr>
            <a:endParaRPr lang="en-US" dirty="0">
              <a:solidFill>
                <a:schemeClr val="tx1">
                  <a:lumMod val="95000"/>
                  <a:lumOff val="5000"/>
                </a:schemeClr>
              </a:solidFill>
            </a:endParaRP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1160323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4</a:t>
            </a:fld>
            <a:endParaRPr lang="en-US" noProof="0"/>
          </a:p>
        </p:txBody>
      </p:sp>
      <p:sp>
        <p:nvSpPr>
          <p:cNvPr id="5" name="Content Placeholder 4"/>
          <p:cNvSpPr>
            <a:spLocks noGrp="1"/>
          </p:cNvSpPr>
          <p:nvPr>
            <p:ph sz="quarter" idx="12"/>
          </p:nvPr>
        </p:nvSpPr>
        <p:spPr>
          <a:xfrm>
            <a:off x="179512" y="1628800"/>
            <a:ext cx="8786823" cy="4325938"/>
          </a:xfrm>
        </p:spPr>
        <p:txBody>
          <a:bodyPr/>
          <a:lstStyle/>
          <a:p>
            <a:pPr>
              <a:buNone/>
            </a:pPr>
            <a:r>
              <a:rPr lang="en-US" sz="2400" b="1" u="sng" dirty="0">
                <a:solidFill>
                  <a:schemeClr val="accent5"/>
                </a:solidFill>
                <a:latin typeface="Times New Roman" pitchFamily="18" charset="0"/>
                <a:cs typeface="Times New Roman" pitchFamily="18" charset="0"/>
              </a:rPr>
              <a:t>4- IN WHICH </a:t>
            </a:r>
            <a:r>
              <a:rPr lang="en-US" sz="2400" b="1" u="sng" dirty="0" smtClean="0">
                <a:solidFill>
                  <a:schemeClr val="accent5"/>
                </a:solidFill>
                <a:latin typeface="Times New Roman" pitchFamily="18" charset="0"/>
                <a:cs typeface="Times New Roman" pitchFamily="18" charset="0"/>
              </a:rPr>
              <a:t>SURGERY </a:t>
            </a:r>
            <a:r>
              <a:rPr lang="en-US" sz="2400" b="1" u="sng" dirty="0">
                <a:solidFill>
                  <a:schemeClr val="accent5"/>
                </a:solidFill>
                <a:latin typeface="Times New Roman" pitchFamily="18" charset="0"/>
                <a:cs typeface="Times New Roman" pitchFamily="18" charset="0"/>
              </a:rPr>
              <a:t>CAN WE USE AUTOTRANSFUSION:</a:t>
            </a:r>
          </a:p>
          <a:p>
            <a:pPr>
              <a:buNone/>
            </a:pPr>
            <a:endParaRPr lang="en-US" sz="2000" dirty="0">
              <a:solidFill>
                <a:schemeClr val="accent5"/>
              </a:solidFill>
              <a:latin typeface="Times New Roman" pitchFamily="18" charset="0"/>
              <a:cs typeface="Times New Roman" pitchFamily="18" charset="0"/>
            </a:endParaRPr>
          </a:p>
          <a:p>
            <a:r>
              <a:rPr lang="en-US" sz="2000" b="1" u="sng" dirty="0">
                <a:solidFill>
                  <a:schemeClr val="accent5"/>
                </a:solidFill>
                <a:latin typeface="Times New Roman" pitchFamily="18" charset="0"/>
                <a:cs typeface="Times New Roman" pitchFamily="18" charset="0"/>
              </a:rPr>
              <a:t>Cardiac Surgery: </a:t>
            </a:r>
            <a:r>
              <a:rPr lang="en-US" sz="2000" dirty="0">
                <a:solidFill>
                  <a:schemeClr val="accent5"/>
                </a:solidFill>
                <a:latin typeface="Times New Roman" pitchFamily="18" charset="0"/>
                <a:cs typeface="Times New Roman" pitchFamily="18" charset="0"/>
              </a:rPr>
              <a:t>Coronary Artery Bypass, Cardiac </a:t>
            </a:r>
            <a:r>
              <a:rPr lang="en-US" sz="2000" dirty="0" err="1">
                <a:solidFill>
                  <a:schemeClr val="accent5"/>
                </a:solidFill>
                <a:latin typeface="Times New Roman" pitchFamily="18" charset="0"/>
                <a:cs typeface="Times New Roman" pitchFamily="18" charset="0"/>
              </a:rPr>
              <a:t>Valvular</a:t>
            </a:r>
            <a:r>
              <a:rPr lang="en-US" sz="2000" dirty="0">
                <a:solidFill>
                  <a:schemeClr val="accent5"/>
                </a:solidFill>
                <a:latin typeface="Times New Roman" pitchFamily="18" charset="0"/>
                <a:cs typeface="Times New Roman" pitchFamily="18" charset="0"/>
              </a:rPr>
              <a:t> Repair / Replacement, …</a:t>
            </a:r>
          </a:p>
          <a:p>
            <a:r>
              <a:rPr lang="en-US" sz="2000" b="1" u="sng" dirty="0">
                <a:solidFill>
                  <a:schemeClr val="accent5"/>
                </a:solidFill>
                <a:latin typeface="Times New Roman" pitchFamily="18" charset="0"/>
                <a:cs typeface="Times New Roman" pitchFamily="18" charset="0"/>
              </a:rPr>
              <a:t>Trauma:</a:t>
            </a:r>
            <a:r>
              <a:rPr lang="en-US" sz="2000" dirty="0">
                <a:solidFill>
                  <a:schemeClr val="accent5"/>
                </a:solidFill>
                <a:latin typeface="Times New Roman" pitchFamily="18" charset="0"/>
                <a:cs typeface="Times New Roman" pitchFamily="18" charset="0"/>
              </a:rPr>
              <a:t> Chest Injuries, Liver Fractures, Kidney Fractures, Major Vessel Lacerations, Gun Shot Wounds, Stab Wounds,..</a:t>
            </a:r>
          </a:p>
          <a:p>
            <a:r>
              <a:rPr lang="en-US" sz="2000" b="1" u="sng" dirty="0">
                <a:solidFill>
                  <a:schemeClr val="accent5"/>
                </a:solidFill>
                <a:latin typeface="Times New Roman" pitchFamily="18" charset="0"/>
                <a:cs typeface="Times New Roman" pitchFamily="18" charset="0"/>
              </a:rPr>
              <a:t>Orthopedic: </a:t>
            </a:r>
            <a:r>
              <a:rPr lang="en-US" sz="2000" dirty="0">
                <a:solidFill>
                  <a:schemeClr val="accent5"/>
                </a:solidFill>
                <a:latin typeface="Times New Roman" pitchFamily="18" charset="0"/>
                <a:cs typeface="Times New Roman" pitchFamily="18" charset="0"/>
              </a:rPr>
              <a:t>Spinal Instrumentation, Spinal Fusion, Total hip replacement, Total knee replacement,…</a:t>
            </a:r>
          </a:p>
          <a:p>
            <a:r>
              <a:rPr lang="en-US" sz="2000" b="1" u="sng" dirty="0">
                <a:solidFill>
                  <a:schemeClr val="accent5"/>
                </a:solidFill>
                <a:latin typeface="Times New Roman" pitchFamily="18" charset="0"/>
                <a:cs typeface="Times New Roman" pitchFamily="18" charset="0"/>
              </a:rPr>
              <a:t>Vascular Surgery: </a:t>
            </a:r>
            <a:r>
              <a:rPr lang="en-US" sz="2000" dirty="0">
                <a:solidFill>
                  <a:schemeClr val="accent5"/>
                </a:solidFill>
                <a:latin typeface="Times New Roman" pitchFamily="18" charset="0"/>
                <a:cs typeface="Times New Roman" pitchFamily="18" charset="0"/>
              </a:rPr>
              <a:t>Aneurysm, </a:t>
            </a:r>
            <a:r>
              <a:rPr lang="en-US" sz="2000" dirty="0" err="1">
                <a:solidFill>
                  <a:schemeClr val="accent5"/>
                </a:solidFill>
                <a:latin typeface="Times New Roman" pitchFamily="18" charset="0"/>
                <a:cs typeface="Times New Roman" pitchFamily="18" charset="0"/>
              </a:rPr>
              <a:t>Aorto</a:t>
            </a:r>
            <a:r>
              <a:rPr lang="en-US" sz="2000" dirty="0">
                <a:solidFill>
                  <a:schemeClr val="accent5"/>
                </a:solidFill>
                <a:latin typeface="Times New Roman" pitchFamily="18" charset="0"/>
                <a:cs typeface="Times New Roman" pitchFamily="18" charset="0"/>
              </a:rPr>
              <a:t>-Femoral Reconstruction, Major Vessel Resection ….</a:t>
            </a:r>
            <a:endParaRPr lang="en-US" sz="2000" u="sng" dirty="0">
              <a:solidFill>
                <a:schemeClr val="accent5"/>
              </a:solidFill>
              <a:latin typeface="Times New Roman" pitchFamily="18" charset="0"/>
              <a:cs typeface="Times New Roman" pitchFamily="18" charset="0"/>
            </a:endParaRPr>
          </a:p>
          <a:p>
            <a:r>
              <a:rPr lang="en-US" sz="2000" b="1" u="sng" dirty="0">
                <a:solidFill>
                  <a:schemeClr val="accent5"/>
                </a:solidFill>
                <a:latin typeface="Times New Roman" pitchFamily="18" charset="0"/>
                <a:cs typeface="Times New Roman" pitchFamily="18" charset="0"/>
              </a:rPr>
              <a:t>Other:</a:t>
            </a:r>
            <a:r>
              <a:rPr lang="en-US" sz="2000" u="sng" dirty="0">
                <a:solidFill>
                  <a:schemeClr val="accent5"/>
                </a:solidFill>
                <a:latin typeface="Times New Roman" pitchFamily="18" charset="0"/>
                <a:cs typeface="Times New Roman" pitchFamily="18" charset="0"/>
              </a:rPr>
              <a:t> </a:t>
            </a:r>
            <a:r>
              <a:rPr lang="en-US" sz="2000" dirty="0">
                <a:solidFill>
                  <a:schemeClr val="accent5"/>
                </a:solidFill>
                <a:latin typeface="Times New Roman" pitchFamily="18" charset="0"/>
                <a:cs typeface="Times New Roman" pitchFamily="18" charset="0"/>
              </a:rPr>
              <a:t>Ectopic Pregnancy, Liver Resection (Non-Malignant), Liver Transplant, Nephrectomy (Non-Malignant), </a:t>
            </a:r>
            <a:r>
              <a:rPr lang="en-US" sz="2000" dirty="0" err="1">
                <a:solidFill>
                  <a:schemeClr val="accent5"/>
                </a:solidFill>
                <a:latin typeface="Times New Roman" pitchFamily="18" charset="0"/>
                <a:cs typeface="Times New Roman" pitchFamily="18" charset="0"/>
              </a:rPr>
              <a:t>Speno</a:t>
            </a:r>
            <a:r>
              <a:rPr lang="en-US" sz="2000" dirty="0">
                <a:solidFill>
                  <a:schemeClr val="accent5"/>
                </a:solidFill>
                <a:latin typeface="Times New Roman" pitchFamily="18" charset="0"/>
                <a:cs typeface="Times New Roman" pitchFamily="18" charset="0"/>
              </a:rPr>
              <a:t>-Renal Shunts…</a:t>
            </a:r>
          </a:p>
          <a:p>
            <a:pPr>
              <a:buNone/>
            </a:pPr>
            <a:endParaRPr lang="en-US" dirty="0"/>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5</a:t>
            </a:fld>
            <a:endParaRPr lang="en-US" noProof="0"/>
          </a:p>
        </p:txBody>
      </p:sp>
      <p:sp>
        <p:nvSpPr>
          <p:cNvPr id="5" name="Content Placeholder 4"/>
          <p:cNvSpPr>
            <a:spLocks noGrp="1"/>
          </p:cNvSpPr>
          <p:nvPr>
            <p:ph sz="quarter" idx="12"/>
          </p:nvPr>
        </p:nvSpPr>
        <p:spPr/>
        <p:txBody>
          <a:bodyPr/>
          <a:lstStyle/>
          <a:p>
            <a:pPr>
              <a:buNone/>
            </a:pPr>
            <a:r>
              <a:rPr lang="en-US" sz="2800" b="1" u="sng" dirty="0">
                <a:solidFill>
                  <a:schemeClr val="accent5"/>
                </a:solidFill>
                <a:latin typeface="Times New Roman" pitchFamily="18" charset="0"/>
                <a:cs typeface="Times New Roman" pitchFamily="18" charset="0"/>
              </a:rPr>
              <a:t>5- Contraindications</a:t>
            </a:r>
          </a:p>
          <a:p>
            <a:pPr>
              <a:buNone/>
            </a:pPr>
            <a:endParaRPr lang="en-US" dirty="0">
              <a:solidFill>
                <a:schemeClr val="tx1"/>
              </a:solidFill>
              <a:latin typeface="Times New Roman" pitchFamily="18" charset="0"/>
              <a:cs typeface="Times New Roman" pitchFamily="18" charset="0"/>
            </a:endParaRPr>
          </a:p>
          <a:p>
            <a:r>
              <a:rPr lang="en-US" sz="2800" dirty="0">
                <a:solidFill>
                  <a:schemeClr val="accent5"/>
                </a:solidFill>
                <a:latin typeface="Times New Roman" pitchFamily="18" charset="0"/>
                <a:cs typeface="Times New Roman" pitchFamily="18" charset="0"/>
              </a:rPr>
              <a:t>The use of blood recovered from the operative field is contraindicated in the presence of bacterial contamination or malignancy. The use of </a:t>
            </a:r>
            <a:r>
              <a:rPr lang="en-US" sz="2800" dirty="0" err="1">
                <a:solidFill>
                  <a:schemeClr val="accent5"/>
                </a:solidFill>
                <a:latin typeface="Times New Roman" pitchFamily="18" charset="0"/>
                <a:cs typeface="Times New Roman" pitchFamily="18" charset="0"/>
              </a:rPr>
              <a:t>autotransfusion</a:t>
            </a:r>
            <a:r>
              <a:rPr lang="en-US" sz="2800" dirty="0">
                <a:solidFill>
                  <a:schemeClr val="accent5"/>
                </a:solidFill>
                <a:latin typeface="Times New Roman" pitchFamily="18" charset="0"/>
                <a:cs typeface="Times New Roman" pitchFamily="18" charset="0"/>
              </a:rPr>
              <a:t> in the presence of such contamination may result in the dissemination of pathologic microorganisms and / or malignant cells</a:t>
            </a:r>
            <a:r>
              <a:rPr lang="en-US" dirty="0">
                <a:solidFill>
                  <a:schemeClr val="tx1"/>
                </a:solidFill>
                <a:latin typeface="Times New Roman" pitchFamily="18" charset="0"/>
                <a:cs typeface="Times New Roman" pitchFamily="18" charset="0"/>
              </a:rPr>
              <a:t>. </a:t>
            </a:r>
          </a:p>
          <a:p>
            <a:pPr>
              <a:buNone/>
            </a:pPr>
            <a:endParaRPr lang="en-US" dirty="0">
              <a:solidFill>
                <a:schemeClr val="tx1"/>
              </a:solidFill>
              <a:latin typeface="Times New Roman" pitchFamily="18" charset="0"/>
              <a:cs typeface="Times New Roman" pitchFamily="18" charset="0"/>
            </a:endParaRP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6</a:t>
            </a:fld>
            <a:endParaRPr lang="en-US" noProof="0"/>
          </a:p>
        </p:txBody>
      </p:sp>
      <p:sp>
        <p:nvSpPr>
          <p:cNvPr id="5" name="Content Placeholder 4"/>
          <p:cNvSpPr>
            <a:spLocks noGrp="1"/>
          </p:cNvSpPr>
          <p:nvPr>
            <p:ph sz="quarter" idx="12"/>
          </p:nvPr>
        </p:nvSpPr>
        <p:spPr>
          <a:xfrm>
            <a:off x="357188" y="1412776"/>
            <a:ext cx="8452722" cy="4773712"/>
          </a:xfrm>
        </p:spPr>
        <p:txBody>
          <a:bodyPr/>
          <a:lstStyle/>
          <a:p>
            <a:pPr>
              <a:buNone/>
            </a:pPr>
            <a:r>
              <a:rPr lang="en-US" sz="2400" b="1" u="sng" dirty="0">
                <a:solidFill>
                  <a:schemeClr val="accent5"/>
                </a:solidFill>
              </a:rPr>
              <a:t>5.1- Exceptions to those contraindications are under investigations:</a:t>
            </a:r>
          </a:p>
          <a:p>
            <a:pPr>
              <a:buNone/>
            </a:pPr>
            <a:r>
              <a:rPr lang="en-US" b="1" u="sng" dirty="0">
                <a:solidFill>
                  <a:schemeClr val="accent5"/>
                </a:solidFill>
              </a:rPr>
              <a:t>5.1.1- Malignancy: </a:t>
            </a:r>
          </a:p>
          <a:p>
            <a:r>
              <a:rPr lang="en-US" dirty="0">
                <a:latin typeface="Times New Roman" pitchFamily="18" charset="0"/>
                <a:cs typeface="Times New Roman" pitchFamily="18" charset="0"/>
              </a:rPr>
              <a:t>Blood irradiation for intraoperative </a:t>
            </a:r>
            <a:r>
              <a:rPr lang="en-US" dirty="0" err="1">
                <a:latin typeface="Times New Roman" pitchFamily="18" charset="0"/>
                <a:cs typeface="Times New Roman" pitchFamily="18" charset="0"/>
              </a:rPr>
              <a:t>autotransfusion</a:t>
            </a:r>
            <a:r>
              <a:rPr lang="en-US" dirty="0">
                <a:latin typeface="Times New Roman" pitchFamily="18" charset="0"/>
                <a:cs typeface="Times New Roman" pitchFamily="18" charset="0"/>
              </a:rPr>
              <a:t> in cancer surgery demonstration of efficient elimination of contaminating tumor cells.</a:t>
            </a:r>
          </a:p>
          <a:p>
            <a:pPr>
              <a:buNone/>
            </a:pPr>
            <a:r>
              <a:rPr lang="en-US" sz="1050" dirty="0">
                <a:solidFill>
                  <a:schemeClr val="accent5"/>
                </a:solidFill>
                <a:latin typeface="Times New Roman" pitchFamily="18" charset="0"/>
                <a:cs typeface="Times New Roman" pitchFamily="18" charset="0"/>
                <a:hlinkClick r:id="rId2" action="ppaction://hlinkfile"/>
              </a:rPr>
              <a:t>Hansen E</a:t>
            </a:r>
            <a:r>
              <a:rPr lang="en-US" sz="1050" dirty="0">
                <a:solidFill>
                  <a:schemeClr val="accent5"/>
                </a:solidFill>
                <a:latin typeface="Times New Roman" pitchFamily="18" charset="0"/>
                <a:cs typeface="Times New Roman" pitchFamily="18" charset="0"/>
              </a:rPr>
              <a:t>, </a:t>
            </a:r>
            <a:r>
              <a:rPr lang="en-US" sz="1050" dirty="0" err="1">
                <a:solidFill>
                  <a:schemeClr val="accent5"/>
                </a:solidFill>
                <a:latin typeface="Times New Roman" pitchFamily="18" charset="0"/>
                <a:cs typeface="Times New Roman" pitchFamily="18" charset="0"/>
                <a:hlinkClick r:id="rId3" action="ppaction://hlinkfile"/>
              </a:rPr>
              <a:t>Knuechel</a:t>
            </a:r>
            <a:r>
              <a:rPr lang="en-US" sz="1050" dirty="0">
                <a:solidFill>
                  <a:schemeClr val="accent5"/>
                </a:solidFill>
                <a:latin typeface="Times New Roman" pitchFamily="18" charset="0"/>
                <a:cs typeface="Times New Roman" pitchFamily="18" charset="0"/>
                <a:hlinkClick r:id="rId3" action="ppaction://hlinkfile"/>
              </a:rPr>
              <a:t> R</a:t>
            </a:r>
            <a:r>
              <a:rPr lang="en-US" sz="1050" dirty="0">
                <a:solidFill>
                  <a:schemeClr val="accent5"/>
                </a:solidFill>
                <a:latin typeface="Times New Roman" pitchFamily="18" charset="0"/>
                <a:cs typeface="Times New Roman" pitchFamily="18" charset="0"/>
              </a:rPr>
              <a:t>, </a:t>
            </a:r>
            <a:r>
              <a:rPr lang="en-US" sz="1050" dirty="0" err="1">
                <a:solidFill>
                  <a:schemeClr val="accent5"/>
                </a:solidFill>
                <a:latin typeface="Times New Roman" pitchFamily="18" charset="0"/>
                <a:cs typeface="Times New Roman" pitchFamily="18" charset="0"/>
                <a:hlinkClick r:id="rId4" action="ppaction://hlinkfile"/>
              </a:rPr>
              <a:t>Altmeppen</a:t>
            </a:r>
            <a:r>
              <a:rPr lang="en-US" sz="1050" dirty="0">
                <a:solidFill>
                  <a:schemeClr val="accent5"/>
                </a:solidFill>
                <a:latin typeface="Times New Roman" pitchFamily="18" charset="0"/>
                <a:cs typeface="Times New Roman" pitchFamily="18" charset="0"/>
                <a:hlinkClick r:id="rId4" action="ppaction://hlinkfile"/>
              </a:rPr>
              <a:t> J</a:t>
            </a:r>
            <a:r>
              <a:rPr lang="en-US" sz="1050" dirty="0">
                <a:solidFill>
                  <a:schemeClr val="accent5"/>
                </a:solidFill>
                <a:latin typeface="Times New Roman" pitchFamily="18" charset="0"/>
                <a:cs typeface="Times New Roman" pitchFamily="18" charset="0"/>
              </a:rPr>
              <a:t>, </a:t>
            </a:r>
            <a:r>
              <a:rPr lang="en-US" sz="1050" dirty="0" err="1">
                <a:solidFill>
                  <a:schemeClr val="accent5"/>
                </a:solidFill>
                <a:latin typeface="Times New Roman" pitchFamily="18" charset="0"/>
                <a:cs typeface="Times New Roman" pitchFamily="18" charset="0"/>
                <a:hlinkClick r:id="rId5" action="ppaction://hlinkfile"/>
              </a:rPr>
              <a:t>Taeger</a:t>
            </a:r>
            <a:r>
              <a:rPr lang="en-US" sz="1050" dirty="0">
                <a:solidFill>
                  <a:schemeClr val="accent5"/>
                </a:solidFill>
                <a:latin typeface="Times New Roman" pitchFamily="18" charset="0"/>
                <a:cs typeface="Times New Roman" pitchFamily="18" charset="0"/>
                <a:hlinkClick r:id="rId5" action="ppaction://hlinkfile"/>
              </a:rPr>
              <a:t> K</a:t>
            </a:r>
            <a:r>
              <a:rPr lang="en-US" sz="1050" dirty="0">
                <a:solidFill>
                  <a:schemeClr val="accent5"/>
                </a:solidFill>
                <a:latin typeface="Times New Roman" pitchFamily="18" charset="0"/>
                <a:cs typeface="Times New Roman" pitchFamily="18" charset="0"/>
              </a:rPr>
              <a:t>.</a:t>
            </a:r>
          </a:p>
          <a:p>
            <a:pPr>
              <a:buNone/>
            </a:pPr>
            <a:r>
              <a:rPr lang="en-US" sz="1050" dirty="0">
                <a:solidFill>
                  <a:schemeClr val="accent5"/>
                </a:solidFill>
                <a:latin typeface="Times New Roman" pitchFamily="18" charset="0"/>
                <a:cs typeface="Times New Roman" pitchFamily="18" charset="0"/>
              </a:rPr>
              <a:t>Department of Anesthesiology, University of Regensburg, Germany. Transfusion. 1999 Jun;39(6):608-15.</a:t>
            </a:r>
          </a:p>
          <a:p>
            <a:pPr>
              <a:buNone/>
            </a:pPr>
            <a:endParaRPr lang="en-US" sz="1050" dirty="0">
              <a:solidFill>
                <a:schemeClr val="accent5"/>
              </a:solidFill>
              <a:latin typeface="Times New Roman" pitchFamily="18" charset="0"/>
              <a:cs typeface="Times New Roman" pitchFamily="18" charset="0"/>
            </a:endParaRPr>
          </a:p>
          <a:p>
            <a:pPr>
              <a:buNone/>
            </a:pPr>
            <a:endParaRPr lang="en-US" sz="1050" dirty="0">
              <a:solidFill>
                <a:schemeClr val="accent5"/>
              </a:solidFill>
              <a:latin typeface="Times New Roman" pitchFamily="18" charset="0"/>
              <a:cs typeface="Times New Roman" pitchFamily="18" charset="0"/>
            </a:endParaRPr>
          </a:p>
          <a:p>
            <a:r>
              <a:rPr lang="en-US" dirty="0">
                <a:latin typeface="Times New Roman" pitchFamily="18" charset="0"/>
                <a:cs typeface="Times New Roman" pitchFamily="18" charset="0"/>
              </a:rPr>
              <a:t>Intraoperative blood salvage in cancer surgery: safe and effective?</a:t>
            </a:r>
          </a:p>
          <a:p>
            <a:pPr>
              <a:buNone/>
            </a:pPr>
            <a:r>
              <a:rPr lang="en-US" sz="900" dirty="0">
                <a:solidFill>
                  <a:schemeClr val="accent5"/>
                </a:solidFill>
                <a:latin typeface="Times New Roman" pitchFamily="18" charset="0"/>
                <a:cs typeface="Times New Roman" pitchFamily="18" charset="0"/>
                <a:hlinkClick r:id="rId2" action="ppaction://hlinkfile"/>
              </a:rPr>
              <a:t>Hansen E</a:t>
            </a:r>
            <a:r>
              <a:rPr lang="en-US" sz="900" dirty="0">
                <a:solidFill>
                  <a:schemeClr val="accent5"/>
                </a:solidFill>
                <a:latin typeface="Times New Roman" pitchFamily="18" charset="0"/>
                <a:cs typeface="Times New Roman" pitchFamily="18" charset="0"/>
              </a:rPr>
              <a:t>, </a:t>
            </a:r>
            <a:r>
              <a:rPr lang="en-US" sz="900" dirty="0" err="1">
                <a:solidFill>
                  <a:schemeClr val="accent5"/>
                </a:solidFill>
                <a:latin typeface="Times New Roman" pitchFamily="18" charset="0"/>
                <a:cs typeface="Times New Roman" pitchFamily="18" charset="0"/>
                <a:hlinkClick r:id="rId6" action="ppaction://hlinkfile"/>
              </a:rPr>
              <a:t>Bechmann</a:t>
            </a:r>
            <a:r>
              <a:rPr lang="en-US" sz="900" dirty="0">
                <a:solidFill>
                  <a:schemeClr val="accent5"/>
                </a:solidFill>
                <a:latin typeface="Times New Roman" pitchFamily="18" charset="0"/>
                <a:cs typeface="Times New Roman" pitchFamily="18" charset="0"/>
                <a:hlinkClick r:id="rId6" action="ppaction://hlinkfile"/>
              </a:rPr>
              <a:t> V</a:t>
            </a:r>
            <a:r>
              <a:rPr lang="en-US" sz="900" dirty="0">
                <a:solidFill>
                  <a:schemeClr val="accent5"/>
                </a:solidFill>
                <a:latin typeface="Times New Roman" pitchFamily="18" charset="0"/>
                <a:cs typeface="Times New Roman" pitchFamily="18" charset="0"/>
              </a:rPr>
              <a:t>, </a:t>
            </a:r>
            <a:r>
              <a:rPr lang="en-US" sz="900" dirty="0" err="1">
                <a:solidFill>
                  <a:schemeClr val="accent5"/>
                </a:solidFill>
                <a:latin typeface="Times New Roman" pitchFamily="18" charset="0"/>
                <a:cs typeface="Times New Roman" pitchFamily="18" charset="0"/>
                <a:hlinkClick r:id="rId4" action="ppaction://hlinkfile"/>
              </a:rPr>
              <a:t>Altmeppen</a:t>
            </a:r>
            <a:r>
              <a:rPr lang="en-US" sz="900" dirty="0">
                <a:solidFill>
                  <a:schemeClr val="accent5"/>
                </a:solidFill>
                <a:latin typeface="Times New Roman" pitchFamily="18" charset="0"/>
                <a:cs typeface="Times New Roman" pitchFamily="18" charset="0"/>
                <a:hlinkClick r:id="rId4" action="ppaction://hlinkfile"/>
              </a:rPr>
              <a:t> J</a:t>
            </a:r>
            <a:r>
              <a:rPr lang="en-US" sz="900" dirty="0">
                <a:solidFill>
                  <a:schemeClr val="accent5"/>
                </a:solidFill>
                <a:latin typeface="Times New Roman" pitchFamily="18" charset="0"/>
                <a:cs typeface="Times New Roman" pitchFamily="18" charset="0"/>
              </a:rPr>
              <a:t>.</a:t>
            </a:r>
          </a:p>
          <a:p>
            <a:pPr>
              <a:buNone/>
            </a:pPr>
            <a:r>
              <a:rPr lang="en-US" sz="900" dirty="0">
                <a:solidFill>
                  <a:schemeClr val="accent5"/>
                </a:solidFill>
                <a:latin typeface="Times New Roman" pitchFamily="18" charset="0"/>
                <a:cs typeface="Times New Roman" pitchFamily="18" charset="0"/>
              </a:rPr>
              <a:t>Department of </a:t>
            </a:r>
            <a:r>
              <a:rPr lang="en-US" sz="900" dirty="0" err="1">
                <a:solidFill>
                  <a:schemeClr val="accent5"/>
                </a:solidFill>
                <a:latin typeface="Times New Roman" pitchFamily="18" charset="0"/>
                <a:cs typeface="Times New Roman" pitchFamily="18" charset="0"/>
              </a:rPr>
              <a:t>Anesthesiologie</a:t>
            </a:r>
            <a:r>
              <a:rPr lang="en-US" sz="900" dirty="0">
                <a:solidFill>
                  <a:schemeClr val="accent5"/>
                </a:solidFill>
                <a:latin typeface="Times New Roman" pitchFamily="18" charset="0"/>
                <a:cs typeface="Times New Roman" pitchFamily="18" charset="0"/>
              </a:rPr>
              <a:t>, University of Regensburg, Germany. </a:t>
            </a:r>
            <a:r>
              <a:rPr lang="en-US" sz="900" dirty="0" err="1">
                <a:solidFill>
                  <a:schemeClr val="accent5"/>
                </a:solidFill>
                <a:latin typeface="Times New Roman" pitchFamily="18" charset="0"/>
                <a:cs typeface="Times New Roman" pitchFamily="18" charset="0"/>
              </a:rPr>
              <a:t>Transfus</a:t>
            </a:r>
            <a:r>
              <a:rPr lang="en-US" sz="900" dirty="0">
                <a:solidFill>
                  <a:schemeClr val="accent5"/>
                </a:solidFill>
                <a:latin typeface="Times New Roman" pitchFamily="18" charset="0"/>
                <a:cs typeface="Times New Roman" pitchFamily="18" charset="0"/>
              </a:rPr>
              <a:t> </a:t>
            </a:r>
            <a:r>
              <a:rPr lang="en-US" sz="900" dirty="0" err="1">
                <a:solidFill>
                  <a:schemeClr val="accent5"/>
                </a:solidFill>
                <a:latin typeface="Times New Roman" pitchFamily="18" charset="0"/>
                <a:cs typeface="Times New Roman" pitchFamily="18" charset="0"/>
              </a:rPr>
              <a:t>Apher</a:t>
            </a:r>
            <a:r>
              <a:rPr lang="en-US" sz="900" dirty="0">
                <a:solidFill>
                  <a:schemeClr val="accent5"/>
                </a:solidFill>
                <a:latin typeface="Times New Roman" pitchFamily="18" charset="0"/>
                <a:cs typeface="Times New Roman" pitchFamily="18" charset="0"/>
              </a:rPr>
              <a:t> Sci. 2002 Oct;27(2):153-7.</a:t>
            </a:r>
          </a:p>
          <a:p>
            <a:pPr>
              <a:buNone/>
            </a:pPr>
            <a:r>
              <a:rPr lang="en-US" sz="1100" dirty="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According to our experience with more than 700 procedures the combination of blood salvage with </a:t>
            </a:r>
            <a:r>
              <a:rPr lang="en-US" sz="2400" u="sng" dirty="0">
                <a:solidFill>
                  <a:srgbClr val="FF0000"/>
                </a:solidFill>
                <a:latin typeface="Times New Roman" pitchFamily="18" charset="0"/>
                <a:cs typeface="Times New Roman" pitchFamily="18" charset="0"/>
              </a:rPr>
              <a:t>blood irradiation </a:t>
            </a:r>
            <a:r>
              <a:rPr lang="en-US" dirty="0">
                <a:solidFill>
                  <a:srgbClr val="FF0000"/>
                </a:solidFill>
                <a:latin typeface="Times New Roman" pitchFamily="18" charset="0"/>
                <a:cs typeface="Times New Roman" pitchFamily="18" charset="0"/>
              </a:rPr>
              <a:t>also is very effective in saving blood resources. With this autologous, fresh, washed RBC a blood product of excellent quality is available for optimal </a:t>
            </a:r>
            <a:r>
              <a:rPr lang="en-US" dirty="0" err="1">
                <a:solidFill>
                  <a:srgbClr val="FF0000"/>
                </a:solidFill>
                <a:latin typeface="Times New Roman" pitchFamily="18" charset="0"/>
                <a:cs typeface="Times New Roman" pitchFamily="18" charset="0"/>
              </a:rPr>
              <a:t>hemotherapy</a:t>
            </a:r>
            <a:r>
              <a:rPr lang="en-US" dirty="0">
                <a:solidFill>
                  <a:srgbClr val="FF0000"/>
                </a:solidFill>
                <a:latin typeface="Times New Roman" pitchFamily="18" charset="0"/>
                <a:cs typeface="Times New Roman" pitchFamily="18" charset="0"/>
              </a:rPr>
              <a:t> in cancer patients.</a:t>
            </a:r>
          </a:p>
          <a:p>
            <a:pPr>
              <a:buNone/>
            </a:pPr>
            <a:endParaRPr lang="en-US" sz="1100" dirty="0">
              <a:latin typeface="Times New Roman" pitchFamily="18" charset="0"/>
              <a:cs typeface="Times New Roman" pitchFamily="18" charset="0"/>
            </a:endParaRP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7</a:t>
            </a:fld>
            <a:endParaRPr lang="en-US" noProof="0"/>
          </a:p>
        </p:txBody>
      </p:sp>
      <p:sp>
        <p:nvSpPr>
          <p:cNvPr id="5" name="Content Placeholder 4"/>
          <p:cNvSpPr>
            <a:spLocks noGrp="1"/>
          </p:cNvSpPr>
          <p:nvPr>
            <p:ph sz="quarter" idx="12"/>
          </p:nvPr>
        </p:nvSpPr>
        <p:spPr/>
        <p:txBody>
          <a:bodyPr>
            <a:normAutofit fontScale="62500" lnSpcReduction="20000"/>
          </a:bodyPr>
          <a:lstStyle/>
          <a:p>
            <a:r>
              <a:rPr lang="en-US" sz="3800" b="1" u="sng" dirty="0">
                <a:solidFill>
                  <a:schemeClr val="accent5"/>
                </a:solidFill>
              </a:rPr>
              <a:t>5.1.1- Malignancy: </a:t>
            </a:r>
          </a:p>
          <a:p>
            <a:endParaRPr lang="en-US" sz="4000" dirty="0">
              <a:solidFill>
                <a:schemeClr val="tx1">
                  <a:lumMod val="95000"/>
                  <a:lumOff val="5000"/>
                </a:schemeClr>
              </a:solidFill>
              <a:latin typeface="Times New Roman" pitchFamily="18" charset="0"/>
              <a:cs typeface="Times New Roman" pitchFamily="18" charset="0"/>
            </a:endParaRPr>
          </a:p>
          <a:p>
            <a:pPr marL="342900" indent="-342900">
              <a:buFont typeface="Arial" panose="020B0604020202020204" pitchFamily="34" charset="0"/>
              <a:buChar char="•"/>
            </a:pPr>
            <a:r>
              <a:rPr lang="en-US" sz="4000" dirty="0">
                <a:latin typeface="Times New Roman" pitchFamily="18" charset="0"/>
                <a:cs typeface="Times New Roman" pitchFamily="18" charset="0"/>
              </a:rPr>
              <a:t>Intraoperative cell salvage during radical cystectomy does not affect long-term survival.</a:t>
            </a:r>
          </a:p>
          <a:p>
            <a:pPr marL="0" indent="0">
              <a:buNone/>
            </a:pPr>
            <a:r>
              <a:rPr lang="en-US" dirty="0" err="1">
                <a:latin typeface="Times New Roman" pitchFamily="18" charset="0"/>
                <a:cs typeface="Times New Roman" pitchFamily="18" charset="0"/>
                <a:hlinkClick r:id="rId2" action="ppaction://hlinkfile"/>
              </a:rPr>
              <a:t>Nieder</a:t>
            </a:r>
            <a:r>
              <a:rPr lang="en-US" dirty="0">
                <a:latin typeface="Times New Roman" pitchFamily="18" charset="0"/>
                <a:cs typeface="Times New Roman" pitchFamily="18" charset="0"/>
                <a:hlinkClick r:id="rId2" action="ppaction://hlinkfile"/>
              </a:rPr>
              <a:t> AM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hlinkClick r:id="rId3" action="ppaction://hlinkfile"/>
              </a:rPr>
              <a:t>Manoharan</a:t>
            </a:r>
            <a:r>
              <a:rPr lang="en-US" dirty="0">
                <a:latin typeface="Times New Roman" pitchFamily="18" charset="0"/>
                <a:cs typeface="Times New Roman" pitchFamily="18" charset="0"/>
                <a:hlinkClick r:id="rId3" action="ppaction://hlinkfile"/>
              </a:rPr>
              <a:t> M</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4" action="ppaction://hlinkfile"/>
              </a:rPr>
              <a:t>Yang 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hlinkClick r:id="rId5" action="ppaction://hlinkfile"/>
              </a:rPr>
              <a:t>Soloway</a:t>
            </a:r>
            <a:r>
              <a:rPr lang="en-US" dirty="0">
                <a:latin typeface="Times New Roman" pitchFamily="18" charset="0"/>
                <a:cs typeface="Times New Roman" pitchFamily="18" charset="0"/>
                <a:hlinkClick r:id="rId5" action="ppaction://hlinkfile"/>
              </a:rPr>
              <a:t> MS</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Department of Urology, University of Miami Miller School of Medicine, Miami, Florida 33140, USA. Urology. 2007 May;69(5):881-4.</a:t>
            </a:r>
          </a:p>
          <a:p>
            <a:endParaRPr lang="en-US" sz="4000" dirty="0">
              <a:solidFill>
                <a:schemeClr val="tx1">
                  <a:lumMod val="95000"/>
                  <a:lumOff val="5000"/>
                </a:schemeClr>
              </a:solidFill>
              <a:latin typeface="Times New Roman" pitchFamily="18" charset="0"/>
              <a:cs typeface="Times New Roman" pitchFamily="18" charset="0"/>
            </a:endParaRPr>
          </a:p>
          <a:p>
            <a:pPr marL="342900" indent="-342900">
              <a:buFont typeface="Arial" panose="020B0604020202020204" pitchFamily="34" charset="0"/>
              <a:buChar char="•"/>
            </a:pPr>
            <a:r>
              <a:rPr lang="en-US" sz="4000" dirty="0">
                <a:latin typeface="Times New Roman" pitchFamily="18" charset="0"/>
                <a:cs typeface="Times New Roman" pitchFamily="18" charset="0"/>
              </a:rPr>
              <a:t>Blood salvage use in gynecologic oncology.</a:t>
            </a:r>
          </a:p>
          <a:p>
            <a:pPr marL="0" indent="0">
              <a:buNone/>
            </a:pPr>
            <a:r>
              <a:rPr lang="en-US" dirty="0" err="1">
                <a:latin typeface="Times New Roman" pitchFamily="18" charset="0"/>
                <a:cs typeface="Times New Roman" pitchFamily="18" charset="0"/>
                <a:hlinkClick r:id="rId6" action="ppaction://hlinkfile"/>
              </a:rPr>
              <a:t>Nagarsheth</a:t>
            </a:r>
            <a:r>
              <a:rPr lang="en-US" dirty="0">
                <a:latin typeface="Times New Roman" pitchFamily="18" charset="0"/>
                <a:cs typeface="Times New Roman" pitchFamily="18" charset="0"/>
                <a:hlinkClick r:id="rId6" action="ppaction://hlinkfile"/>
              </a:rPr>
              <a:t> NP</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7" action="ppaction://hlinkfile"/>
              </a:rPr>
              <a:t>Sharma 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hlinkClick r:id="rId8" action="ppaction://hlinkfile"/>
              </a:rPr>
              <a:t>Shander</a:t>
            </a:r>
            <a:r>
              <a:rPr lang="en-US" dirty="0">
                <a:latin typeface="Times New Roman" pitchFamily="18" charset="0"/>
                <a:cs typeface="Times New Roman" pitchFamily="18" charset="0"/>
                <a:hlinkClick r:id="rId8" action="ppaction://hlinkfile"/>
              </a:rPr>
              <a:t> A</a:t>
            </a:r>
            <a:r>
              <a:rPr lang="en-US" dirty="0">
                <a:latin typeface="Times New Roman" pitchFamily="18" charset="0"/>
                <a:cs typeface="Times New Roman" pitchFamily="18" charset="0"/>
              </a:rPr>
              <a:t>, </a:t>
            </a:r>
            <a:r>
              <a:rPr lang="en-US" dirty="0">
                <a:latin typeface="Times New Roman" pitchFamily="18" charset="0"/>
                <a:cs typeface="Times New Roman" pitchFamily="18" charset="0"/>
                <a:hlinkClick r:id="rId9" action="ppaction://hlinkfile"/>
              </a:rPr>
              <a:t>Awan A</a:t>
            </a:r>
            <a:r>
              <a:rPr lang="en-US" dirty="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Division of Gynecologic Oncology, Department of Obstetrics, Gynecology and Reproductive Science, Mount Sinai Medical Center, New York, New York 10029-6574, USA. Transfusion. 2009 Oct;49(10):2048-53. </a:t>
            </a:r>
            <a:r>
              <a:rPr lang="en-US" dirty="0" err="1">
                <a:latin typeface="Times New Roman" pitchFamily="18" charset="0"/>
                <a:cs typeface="Times New Roman" pitchFamily="18" charset="0"/>
              </a:rPr>
              <a:t>Epub</a:t>
            </a:r>
            <a:r>
              <a:rPr lang="en-US" dirty="0">
                <a:latin typeface="Times New Roman" pitchFamily="18" charset="0"/>
                <a:cs typeface="Times New Roman" pitchFamily="18" charset="0"/>
              </a:rPr>
              <a:t> 2009 Jun 23.</a:t>
            </a:r>
          </a:p>
          <a:p>
            <a:pPr marL="0" indent="0">
              <a:buNone/>
            </a:pPr>
            <a:r>
              <a:rPr lang="en-US" sz="4000" dirty="0">
                <a:solidFill>
                  <a:srgbClr val="FF0000"/>
                </a:solidFill>
                <a:latin typeface="Times New Roman" pitchFamily="18" charset="0"/>
                <a:cs typeface="Times New Roman" pitchFamily="18" charset="0"/>
              </a:rPr>
              <a:t>In this series of patients undergoing surgery for malignancies on the gynecologic oncology service, blood salvage with LRF was not definitively associated with </a:t>
            </a:r>
            <a:r>
              <a:rPr lang="en-US" sz="4000" dirty="0" err="1">
                <a:solidFill>
                  <a:srgbClr val="FF0000"/>
                </a:solidFill>
                <a:latin typeface="Times New Roman" pitchFamily="18" charset="0"/>
                <a:cs typeface="Times New Roman" pitchFamily="18" charset="0"/>
              </a:rPr>
              <a:t>hematogenous</a:t>
            </a:r>
            <a:r>
              <a:rPr lang="en-US" sz="4000" dirty="0">
                <a:solidFill>
                  <a:srgbClr val="FF0000"/>
                </a:solidFill>
                <a:latin typeface="Times New Roman" pitchFamily="18" charset="0"/>
                <a:cs typeface="Times New Roman" pitchFamily="18" charset="0"/>
              </a:rPr>
              <a:t> dissemination</a:t>
            </a:r>
            <a:r>
              <a:rPr lang="en-US" sz="3600" dirty="0">
                <a:solidFill>
                  <a:srgbClr val="FF0000"/>
                </a:solidFill>
                <a:latin typeface="Times New Roman" pitchFamily="18" charset="0"/>
                <a:cs typeface="Times New Roman" pitchFamily="18" charset="0"/>
              </a:rPr>
              <a:t>.</a:t>
            </a: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6396DC66-FFDB-9F43-BC5E-39C4CAD2F016}" type="slidenum">
              <a:rPr lang="en-US" noProof="0" smtClean="0"/>
              <a:pPr/>
              <a:t>8</a:t>
            </a:fld>
            <a:endParaRPr lang="en-US" noProof="0"/>
          </a:p>
        </p:txBody>
      </p:sp>
      <p:sp>
        <p:nvSpPr>
          <p:cNvPr id="5" name="Content Placeholder 4"/>
          <p:cNvSpPr>
            <a:spLocks noGrp="1"/>
          </p:cNvSpPr>
          <p:nvPr>
            <p:ph sz="quarter" idx="12"/>
          </p:nvPr>
        </p:nvSpPr>
        <p:spPr/>
        <p:txBody>
          <a:bodyPr>
            <a:normAutofit/>
          </a:bodyPr>
          <a:lstStyle/>
          <a:p>
            <a:pPr>
              <a:buNone/>
              <a:defRPr/>
            </a:pPr>
            <a:r>
              <a:rPr lang="en-US" sz="2400" b="1" u="sng" dirty="0">
                <a:solidFill>
                  <a:schemeClr val="accent5"/>
                </a:solidFill>
              </a:rPr>
              <a:t>5.1.2 Bacterial contamination:</a:t>
            </a:r>
          </a:p>
          <a:p>
            <a:pPr>
              <a:buNone/>
              <a:defRPr/>
            </a:pPr>
            <a:endParaRPr lang="en-US" dirty="0"/>
          </a:p>
          <a:p>
            <a:pPr>
              <a:defRPr/>
            </a:pPr>
            <a:r>
              <a:rPr lang="en-US" sz="2400" dirty="0">
                <a:latin typeface="Times New Roman" pitchFamily="18" charset="0"/>
                <a:cs typeface="Times New Roman" pitchFamily="18" charset="0"/>
              </a:rPr>
              <a:t>Intraoperative blood salvage and leukocyte depletion during liver transplantation with bacterial contamination.</a:t>
            </a:r>
          </a:p>
          <a:p>
            <a:pPr>
              <a:buNone/>
              <a:defRPr/>
            </a:pPr>
            <a:r>
              <a:rPr lang="en-US" sz="1050" dirty="0">
                <a:latin typeface="Times New Roman" pitchFamily="18" charset="0"/>
                <a:cs typeface="Times New Roman" pitchFamily="18" charset="0"/>
                <a:hlinkClick r:id="rId2" action="ppaction://hlinkfile"/>
              </a:rPr>
              <a:t>Liang TB</a:t>
            </a:r>
            <a:r>
              <a:rPr lang="en-US" sz="1050" dirty="0">
                <a:latin typeface="Times New Roman" pitchFamily="18" charset="0"/>
                <a:cs typeface="Times New Roman" pitchFamily="18" charset="0"/>
              </a:rPr>
              <a:t>, </a:t>
            </a:r>
            <a:r>
              <a:rPr lang="en-US" sz="1050" dirty="0">
                <a:latin typeface="Times New Roman" pitchFamily="18" charset="0"/>
                <a:cs typeface="Times New Roman" pitchFamily="18" charset="0"/>
                <a:hlinkClick r:id="rId3" action="ppaction://hlinkfile"/>
              </a:rPr>
              <a:t>Li JJ</a:t>
            </a:r>
            <a:r>
              <a:rPr lang="en-US" sz="1050" dirty="0">
                <a:latin typeface="Times New Roman" pitchFamily="18" charset="0"/>
                <a:cs typeface="Times New Roman" pitchFamily="18" charset="0"/>
              </a:rPr>
              <a:t>, </a:t>
            </a:r>
            <a:r>
              <a:rPr lang="en-US" sz="1050" dirty="0">
                <a:latin typeface="Times New Roman" pitchFamily="18" charset="0"/>
                <a:cs typeface="Times New Roman" pitchFamily="18" charset="0"/>
                <a:hlinkClick r:id="rId4" action="ppaction://hlinkfile"/>
              </a:rPr>
              <a:t>Li DL</a:t>
            </a:r>
            <a:r>
              <a:rPr lang="en-US" sz="1050" dirty="0">
                <a:latin typeface="Times New Roman" pitchFamily="18" charset="0"/>
                <a:cs typeface="Times New Roman" pitchFamily="18" charset="0"/>
              </a:rPr>
              <a:t>, </a:t>
            </a:r>
            <a:r>
              <a:rPr lang="en-US" sz="1050" dirty="0">
                <a:latin typeface="Times New Roman" pitchFamily="18" charset="0"/>
                <a:cs typeface="Times New Roman" pitchFamily="18" charset="0"/>
                <a:hlinkClick r:id="rId5" action="ppaction://hlinkfile"/>
              </a:rPr>
              <a:t>Liang L</a:t>
            </a:r>
            <a:r>
              <a:rPr lang="en-US" sz="1050" dirty="0">
                <a:latin typeface="Times New Roman" pitchFamily="18" charset="0"/>
                <a:cs typeface="Times New Roman" pitchFamily="18" charset="0"/>
              </a:rPr>
              <a:t>, </a:t>
            </a:r>
            <a:r>
              <a:rPr lang="en-US" sz="1050" dirty="0">
                <a:latin typeface="Times New Roman" pitchFamily="18" charset="0"/>
                <a:cs typeface="Times New Roman" pitchFamily="18" charset="0"/>
                <a:hlinkClick r:id="rId6" action="ppaction://hlinkfile"/>
              </a:rPr>
              <a:t>Bai XL</a:t>
            </a:r>
            <a:r>
              <a:rPr lang="en-US" sz="1050" dirty="0">
                <a:latin typeface="Times New Roman" pitchFamily="18" charset="0"/>
                <a:cs typeface="Times New Roman" pitchFamily="18" charset="0"/>
              </a:rPr>
              <a:t>, </a:t>
            </a:r>
            <a:r>
              <a:rPr lang="en-US" sz="1050" dirty="0">
                <a:latin typeface="Times New Roman" pitchFamily="18" charset="0"/>
                <a:cs typeface="Times New Roman" pitchFamily="18" charset="0"/>
                <a:hlinkClick r:id="rId7" action="ppaction://hlinkfile"/>
              </a:rPr>
              <a:t>Zheng SS</a:t>
            </a:r>
            <a:r>
              <a:rPr lang="en-US" sz="1050" dirty="0">
                <a:latin typeface="Times New Roman" pitchFamily="18" charset="0"/>
                <a:cs typeface="Times New Roman" pitchFamily="18" charset="0"/>
              </a:rPr>
              <a:t>.</a:t>
            </a:r>
          </a:p>
          <a:p>
            <a:pPr>
              <a:buNone/>
              <a:defRPr/>
            </a:pPr>
            <a:r>
              <a:rPr lang="en-US" sz="1050" dirty="0">
                <a:latin typeface="Times New Roman" pitchFamily="18" charset="0"/>
                <a:cs typeface="Times New Roman" pitchFamily="18" charset="0"/>
              </a:rPr>
              <a:t>Department of Hepatobiliary and Pancreatic Surgery, </a:t>
            </a:r>
            <a:r>
              <a:rPr lang="en-US" sz="1050" dirty="0" err="1">
                <a:latin typeface="Times New Roman" pitchFamily="18" charset="0"/>
                <a:cs typeface="Times New Roman" pitchFamily="18" charset="0"/>
              </a:rPr>
              <a:t>Clin</a:t>
            </a:r>
            <a:r>
              <a:rPr lang="en-US" sz="1050" dirty="0">
                <a:latin typeface="Times New Roman" pitchFamily="18" charset="0"/>
                <a:cs typeface="Times New Roman" pitchFamily="18" charset="0"/>
              </a:rPr>
              <a:t> Transplant. 2010 Mar 1;24(2):265-72. </a:t>
            </a:r>
            <a:r>
              <a:rPr lang="en-US" sz="1050" dirty="0" err="1">
                <a:latin typeface="Times New Roman" pitchFamily="18" charset="0"/>
                <a:cs typeface="Times New Roman" pitchFamily="18" charset="0"/>
              </a:rPr>
              <a:t>Epub</a:t>
            </a:r>
            <a:r>
              <a:rPr lang="en-US" sz="1050" dirty="0">
                <a:latin typeface="Times New Roman" pitchFamily="18" charset="0"/>
                <a:cs typeface="Times New Roman" pitchFamily="18" charset="0"/>
              </a:rPr>
              <a:t> 2009 Sep 24.</a:t>
            </a:r>
            <a:endParaRPr lang="en-US" sz="1200" dirty="0">
              <a:latin typeface="Times New Roman" pitchFamily="18" charset="0"/>
              <a:cs typeface="Times New Roman" pitchFamily="18" charset="0"/>
            </a:endParaRPr>
          </a:p>
          <a:p>
            <a:pPr>
              <a:buNone/>
              <a:defRPr/>
            </a:pPr>
            <a:r>
              <a:rPr lang="en-US" sz="2800" dirty="0">
                <a:solidFill>
                  <a:srgbClr val="FF0000"/>
                </a:solidFill>
                <a:latin typeface="Times New Roman" pitchFamily="18" charset="0"/>
                <a:cs typeface="Times New Roman" pitchFamily="18" charset="0"/>
              </a:rPr>
              <a:t>CONCLUSIONS: </a:t>
            </a:r>
            <a:r>
              <a:rPr lang="en-US" sz="2800" dirty="0" err="1">
                <a:solidFill>
                  <a:srgbClr val="FF0000"/>
                </a:solidFill>
                <a:latin typeface="Times New Roman" pitchFamily="18" charset="0"/>
                <a:cs typeface="Times New Roman" pitchFamily="18" charset="0"/>
              </a:rPr>
              <a:t>Autotransfusion</a:t>
            </a:r>
            <a:r>
              <a:rPr lang="en-US" sz="2800" dirty="0">
                <a:solidFill>
                  <a:srgbClr val="FF0000"/>
                </a:solidFill>
                <a:latin typeface="Times New Roman" pitchFamily="18" charset="0"/>
                <a:cs typeface="Times New Roman" pitchFamily="18" charset="0"/>
              </a:rPr>
              <a:t> devices with an additional LDF could significantly eliminate bacterial contaminants of shed blood during OLT</a:t>
            </a:r>
          </a:p>
          <a:p>
            <a:endParaRPr lang="en-US" dirty="0">
              <a:solidFill>
                <a:schemeClr val="accent5"/>
              </a:solidFill>
            </a:endParaRPr>
          </a:p>
        </p:txBody>
      </p:sp>
      <p:sp>
        <p:nvSpPr>
          <p:cNvPr id="7" name="Titolo 1"/>
          <p:cNvSpPr>
            <a:spLocks noGrp="1"/>
          </p:cNvSpPr>
          <p:nvPr>
            <p:ph type="title"/>
          </p:nvPr>
        </p:nvSpPr>
        <p:spPr>
          <a:xfrm>
            <a:off x="357177" y="260648"/>
            <a:ext cx="8452733" cy="695211"/>
          </a:xfrm>
        </p:spPr>
        <p:txBody>
          <a:bodyPr/>
          <a:lstStyle/>
          <a:p>
            <a:r>
              <a:rPr lang="en-US" sz="2200" dirty="0"/>
              <a:t>AUTOTRANSFUSION FOR A BETTER PATIENT OUTCOME …</a:t>
            </a:r>
          </a:p>
        </p:txBody>
      </p:sp>
      <p:sp>
        <p:nvSpPr>
          <p:cNvPr id="9" name="Segnaposto piè di pagina 3"/>
          <p:cNvSpPr>
            <a:spLocks noGrp="1"/>
          </p:cNvSpPr>
          <p:nvPr>
            <p:ph type="ftr" sz="quarter" idx="4294967295"/>
          </p:nvPr>
        </p:nvSpPr>
        <p:spPr>
          <a:xfrm>
            <a:off x="2699792" y="6445286"/>
            <a:ext cx="3888432" cy="302903"/>
          </a:xfrm>
          <a:prstGeom prst="rect">
            <a:avLst/>
          </a:prstGeom>
        </p:spPr>
        <p:txBody>
          <a:bodyPr/>
          <a:lstStyle/>
          <a:p>
            <a:r>
              <a:rPr lang="en-US" sz="1000" dirty="0" smtClean="0">
                <a:solidFill>
                  <a:schemeClr val="accent5"/>
                </a:solidFill>
              </a:rPr>
              <a:t>3</a:t>
            </a:r>
            <a:r>
              <a:rPr lang="en-US" sz="1000" baseline="30000" dirty="0" smtClean="0">
                <a:solidFill>
                  <a:schemeClr val="accent5"/>
                </a:solidFill>
              </a:rPr>
              <a:t>rd</a:t>
            </a:r>
            <a:r>
              <a:rPr lang="en-US" sz="1000" dirty="0" smtClean="0">
                <a:solidFill>
                  <a:schemeClr val="accent5"/>
                </a:solidFill>
              </a:rPr>
              <a:t> Perfusion Symposium Antalya,  TURKEY 2015</a:t>
            </a:r>
            <a:endParaRPr lang="en-US" sz="1000" dirty="0">
              <a:solidFill>
                <a:schemeClr val="accent5"/>
              </a:solidFill>
            </a:endParaRPr>
          </a:p>
        </p:txBody>
      </p:sp>
    </p:spTree>
    <p:extLst>
      <p:ext uri="{BB962C8B-B14F-4D97-AF65-F5344CB8AC3E}">
        <p14:creationId xmlns:p14="http://schemas.microsoft.com/office/powerpoint/2010/main" val="3900965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OTRANSFUSION Turkey  2015.pptx">
  <a:themeElements>
    <a:clrScheme name="LivaNova">
      <a:dk1>
        <a:srgbClr val="6D2077"/>
      </a:dk1>
      <a:lt1>
        <a:sysClr val="window" lastClr="FFFFFF"/>
      </a:lt1>
      <a:dk2>
        <a:srgbClr val="6D2077"/>
      </a:dk2>
      <a:lt2>
        <a:srgbClr val="FFFFFF"/>
      </a:lt2>
      <a:accent1>
        <a:srgbClr val="6D2077"/>
      </a:accent1>
      <a:accent2>
        <a:srgbClr val="FF5C39"/>
      </a:accent2>
      <a:accent3>
        <a:srgbClr val="FF8F1C"/>
      </a:accent3>
      <a:accent4>
        <a:srgbClr val="B0008E"/>
      </a:accent4>
      <a:accent5>
        <a:srgbClr val="00B0B9"/>
      </a:accent5>
      <a:accent6>
        <a:srgbClr val="FFFFFF"/>
      </a:accent6>
      <a:hlink>
        <a:srgbClr val="FF5C39"/>
      </a:hlink>
      <a:folHlink>
        <a:srgbClr val="580E64"/>
      </a:folHlink>
    </a:clrScheme>
    <a:fontScheme name="Office 2">
      <a:majorFont>
        <a:latin typeface="Verdan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Verdan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rdiac Rhythm Management">
  <a:themeElements>
    <a:clrScheme name="LivaNova">
      <a:dk1>
        <a:srgbClr val="6D2077"/>
      </a:dk1>
      <a:lt1>
        <a:sysClr val="window" lastClr="FFFFFF"/>
      </a:lt1>
      <a:dk2>
        <a:srgbClr val="6D2077"/>
      </a:dk2>
      <a:lt2>
        <a:srgbClr val="FFFFFF"/>
      </a:lt2>
      <a:accent1>
        <a:srgbClr val="6D2077"/>
      </a:accent1>
      <a:accent2>
        <a:srgbClr val="FF5C39"/>
      </a:accent2>
      <a:accent3>
        <a:srgbClr val="FF8F1C"/>
      </a:accent3>
      <a:accent4>
        <a:srgbClr val="B0008E"/>
      </a:accent4>
      <a:accent5>
        <a:srgbClr val="00B0B9"/>
      </a:accent5>
      <a:accent6>
        <a:srgbClr val="FFFFFF"/>
      </a:accent6>
      <a:hlink>
        <a:srgbClr val="FF5C39"/>
      </a:hlink>
      <a:folHlink>
        <a:srgbClr val="580E64"/>
      </a:folHlink>
    </a:clrScheme>
    <a:fontScheme name="Office 2">
      <a:majorFont>
        <a:latin typeface="Verdan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Verdan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ardiac Surgery">
  <a:themeElements>
    <a:clrScheme name="LivaNova">
      <a:dk1>
        <a:srgbClr val="6D2077"/>
      </a:dk1>
      <a:lt1>
        <a:sysClr val="window" lastClr="FFFFFF"/>
      </a:lt1>
      <a:dk2>
        <a:srgbClr val="6D2077"/>
      </a:dk2>
      <a:lt2>
        <a:srgbClr val="FFFFFF"/>
      </a:lt2>
      <a:accent1>
        <a:srgbClr val="6D2077"/>
      </a:accent1>
      <a:accent2>
        <a:srgbClr val="FF5C39"/>
      </a:accent2>
      <a:accent3>
        <a:srgbClr val="FF8F1C"/>
      </a:accent3>
      <a:accent4>
        <a:srgbClr val="B0008E"/>
      </a:accent4>
      <a:accent5>
        <a:srgbClr val="00B0B9"/>
      </a:accent5>
      <a:accent6>
        <a:srgbClr val="FFFFFF"/>
      </a:accent6>
      <a:hlink>
        <a:srgbClr val="FF5C39"/>
      </a:hlink>
      <a:folHlink>
        <a:srgbClr val="580E64"/>
      </a:folHlink>
    </a:clrScheme>
    <a:fontScheme name="Office 2">
      <a:majorFont>
        <a:latin typeface="Verdan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Verdan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euromodulation">
  <a:themeElements>
    <a:clrScheme name="LivaNova">
      <a:dk1>
        <a:srgbClr val="6D2077"/>
      </a:dk1>
      <a:lt1>
        <a:sysClr val="window" lastClr="FFFFFF"/>
      </a:lt1>
      <a:dk2>
        <a:srgbClr val="6D2077"/>
      </a:dk2>
      <a:lt2>
        <a:srgbClr val="FFFFFF"/>
      </a:lt2>
      <a:accent1>
        <a:srgbClr val="6D2077"/>
      </a:accent1>
      <a:accent2>
        <a:srgbClr val="FF5C39"/>
      </a:accent2>
      <a:accent3>
        <a:srgbClr val="FF8F1C"/>
      </a:accent3>
      <a:accent4>
        <a:srgbClr val="B0008E"/>
      </a:accent4>
      <a:accent5>
        <a:srgbClr val="00B0B9"/>
      </a:accent5>
      <a:accent6>
        <a:srgbClr val="FFFFFF"/>
      </a:accent6>
      <a:hlink>
        <a:srgbClr val="FF5C39"/>
      </a:hlink>
      <a:folHlink>
        <a:srgbClr val="580E64"/>
      </a:folHlink>
    </a:clrScheme>
    <a:fontScheme name="Office 2">
      <a:majorFont>
        <a:latin typeface="Verdan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Verdan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AUTOTRANSFUSION Turkey  2015.pptx</Template>
  <TotalTime>1</TotalTime>
  <Words>2928</Words>
  <Application>Microsoft Office PowerPoint</Application>
  <PresentationFormat>On-screen Show (4:3)</PresentationFormat>
  <Paragraphs>312</Paragraphs>
  <Slides>37</Slides>
  <Notes>4</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AUTOTRANSFUSION Turkey  2015.pptx</vt:lpstr>
      <vt:lpstr>Cardiac Rhythm Management</vt:lpstr>
      <vt:lpstr>Cardiac Surgery</vt:lpstr>
      <vt:lpstr>Neuromodulation</vt:lpstr>
      <vt:lpstr>AUTOTRANSFUSION Facts and Guidelines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PowerPoint Presentation</vt:lpstr>
      <vt:lpstr>AUTOTRANSFUSION FOR A BETTER PATIENT OUTCOME …</vt:lpstr>
      <vt:lpstr>AUTOTRANSFUSION FOR A BETTER PATIENT OUTCOME …</vt:lpstr>
      <vt:lpstr>AUTOTRANSFUSION FOR A BETTER PATIENT OUTCOME …</vt:lpstr>
      <vt:lpstr>AUTOTRANSFUSION FOR A BETTER PATIENT OUTCOME …</vt:lpstr>
      <vt:lpstr>Effect of Blood Transfusion on Long-Term Survival After Cardiac Operation</vt:lpstr>
      <vt:lpstr>PowerPoint Presentation</vt:lpstr>
      <vt:lpstr>AUTOTRANSFUSION FOR A BETTER PATIENT OUTCOME …</vt:lpstr>
      <vt:lpstr>Recommendations for a Multimodality Blood Conservation Program</vt:lpstr>
      <vt:lpstr>Recommendations for a Multimodality Blood Conservation Program</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AUTOTRANSFUSION FOR A BETTER PATIENT OUTCOME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AUTOTRANSFUSION Facts and Guidelines </dc:title>
  <dc:creator>Christian</dc:creator>
  <cp:lastModifiedBy>Christian</cp:lastModifiedBy>
  <cp:revision>1</cp:revision>
  <dcterms:created xsi:type="dcterms:W3CDTF">2015-11-07T04:41:50Z</dcterms:created>
  <dcterms:modified xsi:type="dcterms:W3CDTF">2015-11-07T04:42:58Z</dcterms:modified>
</cp:coreProperties>
</file>