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6" r:id="rId2"/>
    <p:sldId id="257" r:id="rId3"/>
    <p:sldId id="262" r:id="rId4"/>
    <p:sldId id="263" r:id="rId5"/>
    <p:sldId id="275" r:id="rId6"/>
    <p:sldId id="258" r:id="rId7"/>
    <p:sldId id="259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7.11.2015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83341" y="1124745"/>
            <a:ext cx="6777318" cy="1656183"/>
          </a:xfrm>
          <a:noFill/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NEDEN MUF?</a:t>
            </a:r>
            <a:endParaRPr lang="tr-TR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128792" cy="1872208"/>
          </a:xfrm>
        </p:spPr>
        <p:txBody>
          <a:bodyPr>
            <a:normAutofit/>
          </a:bodyPr>
          <a:lstStyle/>
          <a:p>
            <a:endParaRPr lang="tr-TR" dirty="0" smtClean="0">
              <a:solidFill>
                <a:srgbClr val="FFFFFF"/>
              </a:solidFill>
            </a:endParaRPr>
          </a:p>
          <a:p>
            <a:pPr algn="ctr"/>
            <a:r>
              <a:rPr lang="tr-TR" sz="2000" b="1" dirty="0" smtClean="0">
                <a:solidFill>
                  <a:srgbClr val="FFFFFF"/>
                </a:solidFill>
              </a:rPr>
              <a:t> </a:t>
            </a:r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HALİME ERKAN </a:t>
            </a:r>
          </a:p>
          <a:p>
            <a:pPr algn="ctr"/>
            <a:r>
              <a:rPr lang="tr-TR" sz="20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İSTANBUL  MEHMET </a:t>
            </a:r>
            <a:r>
              <a:rPr lang="tr-TR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AKİF ERSOY GÖĞÜS KALP DAMAR CERRAHİSİ EĞİTİM ARAŞTIRMA HASTANESİ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5500648" cy="8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8628"/>
            <a:ext cx="1752561" cy="174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tr-TR" u="sng" dirty="0" smtClean="0">
                <a:solidFill>
                  <a:srgbClr val="FFFFFF"/>
                </a:solidFill>
              </a:rPr>
              <a:t>HIZ</a:t>
            </a:r>
            <a:r>
              <a:rPr lang="tr-TR" dirty="0" smtClean="0">
                <a:solidFill>
                  <a:srgbClr val="FFFFFF"/>
                </a:solidFill>
              </a:rPr>
              <a:t>   </a:t>
            </a: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tr-TR" dirty="0" smtClean="0">
                <a:solidFill>
                  <a:srgbClr val="FFFFFF"/>
                </a:solidFill>
              </a:rPr>
              <a:t>       </a:t>
            </a: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         -5ml/kg/</a:t>
            </a:r>
            <a:r>
              <a:rPr lang="tr-TR" dirty="0" err="1" smtClean="0">
                <a:solidFill>
                  <a:srgbClr val="FFFFFF"/>
                </a:solidFill>
              </a:rPr>
              <a:t>dk</a:t>
            </a:r>
            <a:r>
              <a:rPr lang="tr-TR" dirty="0" smtClean="0">
                <a:solidFill>
                  <a:srgbClr val="FFFFFF"/>
                </a:solidFill>
              </a:rPr>
              <a:t> başlangıç</a:t>
            </a: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tr-TR" dirty="0" smtClean="0">
                <a:solidFill>
                  <a:srgbClr val="FFFFFF"/>
                </a:solidFill>
              </a:rPr>
              <a:t>          -10ml/kg/</a:t>
            </a:r>
            <a:r>
              <a:rPr lang="tr-TR" dirty="0" err="1" smtClean="0">
                <a:solidFill>
                  <a:srgbClr val="FFFFFF"/>
                </a:solidFill>
              </a:rPr>
              <a:t>dk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 err="1" smtClean="0">
                <a:solidFill>
                  <a:srgbClr val="FFFFFF"/>
                </a:solidFill>
              </a:rPr>
              <a:t>max</a:t>
            </a:r>
            <a:endParaRPr lang="tr-TR" dirty="0" smtClean="0">
              <a:solidFill>
                <a:srgbClr val="FFFFFF"/>
              </a:solidFill>
            </a:endParaRP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endParaRPr lang="tr-TR" dirty="0">
              <a:solidFill>
                <a:srgbClr val="FFFFFF"/>
              </a:solidFill>
            </a:endParaRP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tr-TR" dirty="0" smtClean="0">
                <a:solidFill>
                  <a:srgbClr val="FFFFFF"/>
                </a:solidFill>
              </a:rPr>
              <a:t>    </a:t>
            </a: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endParaRPr lang="tr-TR" u="sng" dirty="0" smtClean="0">
              <a:solidFill>
                <a:srgbClr val="FFFFFF"/>
              </a:solidFill>
            </a:endParaRP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endParaRPr lang="tr-TR" u="sng" dirty="0">
              <a:solidFill>
                <a:srgbClr val="FFFFFF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MUF-1</a:t>
            </a: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4098" name="Picture 2" descr="C:\Users\user\Desktop\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304256" cy="2447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FFFFFF"/>
                </a:solidFill>
              </a:rPr>
              <a:t> İZLENEN </a:t>
            </a:r>
            <a:r>
              <a:rPr lang="tr-TR" u="sng" dirty="0" smtClean="0">
                <a:solidFill>
                  <a:srgbClr val="FFFFFF"/>
                </a:solidFill>
              </a:rPr>
              <a:t>PARAMETRELER</a:t>
            </a:r>
          </a:p>
          <a:p>
            <a:endParaRPr lang="tr-TR" u="sng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FFFF"/>
                </a:solidFill>
              </a:rPr>
              <a:t>        </a:t>
            </a:r>
            <a:r>
              <a:rPr lang="tr-TR" dirty="0">
                <a:solidFill>
                  <a:srgbClr val="FFFFFF"/>
                </a:solidFill>
              </a:rPr>
              <a:t>-TA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FFFF"/>
                </a:solidFill>
              </a:rPr>
              <a:t>        </a:t>
            </a:r>
            <a:r>
              <a:rPr lang="tr-TR" dirty="0">
                <a:solidFill>
                  <a:srgbClr val="FFFFFF"/>
                </a:solidFill>
              </a:rPr>
              <a:t>-</a:t>
            </a:r>
            <a:r>
              <a:rPr lang="tr-TR" dirty="0" smtClean="0">
                <a:solidFill>
                  <a:srgbClr val="FFFFFF"/>
                </a:solidFill>
              </a:rPr>
              <a:t>CVP</a:t>
            </a:r>
          </a:p>
          <a:p>
            <a:pPr marL="0" indent="0">
              <a:buNone/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       -LA</a:t>
            </a:r>
          </a:p>
          <a:p>
            <a:pPr marL="0" indent="0">
              <a:buNone/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       -NIRS</a:t>
            </a:r>
            <a:endParaRPr lang="tr-TR" dirty="0">
              <a:solidFill>
                <a:srgbClr val="FFFFFF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MUF-2</a:t>
            </a: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5122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2200275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HASTA MUF SIRASINDA HEPARİNİZE     KALMAYA DEVAM EDER.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REVERVUARDA KALAN MAYİDEN GEÇİLEBİLİR FAKAT EKSTRA VOLÜM ALINMAZ.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 AORT HATTI KAVİTASYON AÇISINDAN DİKKATLE İZLENİR.</a:t>
            </a: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MUF-3</a:t>
            </a: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6146" name="Picture 2" descr="C:\Users\user\Desktop\unlem-dikk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37311"/>
            <a:ext cx="1734315" cy="1720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İMAEH DENEYİM-1</a:t>
            </a:r>
            <a:endParaRPr lang="tr-TR" dirty="0">
              <a:solidFill>
                <a:srgbClr val="FFFFFF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389084"/>
              </p:ext>
            </p:extLst>
          </p:nvPr>
        </p:nvGraphicFramePr>
        <p:xfrm>
          <a:off x="698500" y="2247900"/>
          <a:ext cx="7747000" cy="3571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73500"/>
                <a:gridCol w="3873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YIL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HASTA SAYISI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2012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2013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2014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</a:p>
                    <a:p>
                      <a:pPr algn="ctr"/>
                      <a:r>
                        <a:rPr lang="tr-TR" dirty="0" smtClean="0"/>
                        <a:t>(OCAK-EYLÜL)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38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1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endParaRPr lang="tr-TR" dirty="0" smtClean="0">
              <a:solidFill>
                <a:srgbClr val="FFFFFF"/>
              </a:solidFill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SÜRE: ORTALAMA 15dk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MİKTAR: 150-200 cc</a:t>
            </a: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tr-TR" dirty="0" smtClean="0">
                <a:solidFill>
                  <a:srgbClr val="FFFFFF"/>
                </a:solidFill>
              </a:rPr>
              <a:t>      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İMAEH DENEYİM-2</a:t>
            </a: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7170" name="Picture 2" descr="C:\Users\user\Desktop\kum-saa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828738" cy="1772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 YÜKSELMİŞ HTC (3-5 mg/dl)</a:t>
            </a: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DAHA İYİ MEAN TANSİYON</a:t>
            </a: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DAHA AZ </a:t>
            </a:r>
            <a:r>
              <a:rPr lang="tr-TR" dirty="0" smtClean="0">
                <a:solidFill>
                  <a:srgbClr val="FFFFFF"/>
                </a:solidFill>
              </a:rPr>
              <a:t>ÖDEM</a:t>
            </a: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HEMODİLÜSYON TERSİNE DÖNER</a:t>
            </a:r>
            <a:endParaRPr lang="tr-TR" dirty="0" smtClean="0">
              <a:solidFill>
                <a:srgbClr val="FFFFFF"/>
              </a:solidFill>
            </a:endParaRP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DAHA İYİ YBÜ PERFORMANSI</a:t>
            </a:r>
          </a:p>
          <a:p>
            <a:pPr marL="0" indent="0">
              <a:buClr>
                <a:schemeClr val="accent3">
                  <a:lumMod val="20000"/>
                  <a:lumOff val="80000"/>
                </a:schemeClr>
              </a:buClr>
              <a:buNone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İMAEH-SONUÇLAR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 KULLANILAN SET KALİTESİ ÖNEMLİ</a:t>
            </a: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MUF SIRASINDA EKİP ÇALIŞMASI </a:t>
            </a:r>
            <a:endParaRPr lang="tr-TR" dirty="0" smtClean="0">
              <a:solidFill>
                <a:srgbClr val="FFFFFF"/>
              </a:solidFill>
            </a:endParaRP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HASTA ISISI İZLENMELİ</a:t>
            </a:r>
            <a:endParaRPr lang="tr-TR" dirty="0" smtClean="0">
              <a:solidFill>
                <a:srgbClr val="FFFFFF"/>
              </a:solidFill>
            </a:endParaRP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HASSAS TAKİP GEREKLİ</a:t>
            </a: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endParaRPr lang="tr-TR" dirty="0">
              <a:solidFill>
                <a:srgbClr val="FFFFFF"/>
              </a:solidFill>
            </a:endParaRPr>
          </a:p>
          <a:p>
            <a:pPr>
              <a:buClr>
                <a:schemeClr val="accent3">
                  <a:lumMod val="20000"/>
                  <a:lumOff val="80000"/>
                </a:schemeClr>
              </a:buClr>
            </a:pPr>
            <a:endParaRPr lang="tr-TR" dirty="0" smtClean="0">
              <a:solidFill>
                <a:srgbClr val="FFFFFF"/>
              </a:solidFill>
            </a:endParaRPr>
          </a:p>
          <a:p>
            <a:pPr marL="0" indent="0">
              <a:buClr>
                <a:schemeClr val="accent3">
                  <a:lumMod val="20000"/>
                  <a:lumOff val="80000"/>
                </a:schemeClr>
              </a:buClr>
              <a:buNone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İMAEH-ÖNERİLER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" y="3174"/>
            <a:ext cx="913976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ullSizeRend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35"/>
            <a:ext cx="5784304" cy="69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MODİFİYE ULTRAFİLTRASYON</a:t>
            </a:r>
            <a:endParaRPr lang="tr-TR" sz="3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 smtClean="0">
                <a:solidFill>
                  <a:srgbClr val="FFFFFF"/>
                </a:solidFill>
              </a:rPr>
              <a:t>    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 err="1" smtClean="0">
                <a:solidFill>
                  <a:srgbClr val="FFFFFF"/>
                </a:solidFill>
              </a:rPr>
              <a:t>Kardiyopulmoner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 smtClean="0">
                <a:solidFill>
                  <a:srgbClr val="FFFFFF"/>
                </a:solidFill>
              </a:rPr>
              <a:t>by-pass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>
                <a:solidFill>
                  <a:srgbClr val="FFFFFF"/>
                </a:solidFill>
              </a:rPr>
              <a:t>sonlandıktan sonra tercihen  </a:t>
            </a:r>
            <a:r>
              <a:rPr lang="tr-TR" dirty="0" err="1">
                <a:solidFill>
                  <a:srgbClr val="FFFFFF"/>
                </a:solidFill>
              </a:rPr>
              <a:t>arteriovenöz</a:t>
            </a:r>
            <a:r>
              <a:rPr lang="tr-TR" dirty="0">
                <a:solidFill>
                  <a:srgbClr val="FFFFFF"/>
                </a:solidFill>
              </a:rPr>
              <a:t> ya da </a:t>
            </a:r>
            <a:r>
              <a:rPr lang="tr-TR" dirty="0" err="1">
                <a:solidFill>
                  <a:srgbClr val="FFFFFF"/>
                </a:solidFill>
              </a:rPr>
              <a:t>venoarterial</a:t>
            </a:r>
            <a:r>
              <a:rPr lang="tr-TR" dirty="0">
                <a:solidFill>
                  <a:srgbClr val="FFFFFF"/>
                </a:solidFill>
              </a:rPr>
              <a:t> olarak yaklaşık 10-15 dakika süre ile uygulanan </a:t>
            </a:r>
            <a:r>
              <a:rPr lang="tr-TR" dirty="0" err="1" smtClean="0">
                <a:solidFill>
                  <a:srgbClr val="FFFFFF"/>
                </a:solidFill>
              </a:rPr>
              <a:t>Ultrafiltrasyon</a:t>
            </a:r>
            <a:r>
              <a:rPr lang="tr-TR" dirty="0" smtClean="0">
                <a:solidFill>
                  <a:srgbClr val="FFFFFF"/>
                </a:solidFill>
              </a:rPr>
              <a:t> tekniğidir.</a:t>
            </a:r>
            <a:endParaRPr lang="tr-T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tr-TR" dirty="0" smtClean="0">
                <a:solidFill>
                  <a:srgbClr val="FFFFFF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tr-TR" dirty="0" smtClean="0">
                <a:solidFill>
                  <a:srgbClr val="FFFFFF"/>
                </a:solidFill>
              </a:rPr>
              <a:t>İMAEH-</a:t>
            </a:r>
            <a:r>
              <a:rPr lang="tr-TR" dirty="0" err="1" smtClean="0">
                <a:solidFill>
                  <a:srgbClr val="FFFFFF"/>
                </a:solidFill>
              </a:rPr>
              <a:t>Venoarterial</a:t>
            </a:r>
            <a:r>
              <a:rPr lang="tr-TR" dirty="0" smtClean="0">
                <a:solidFill>
                  <a:srgbClr val="FFFFFF"/>
                </a:solidFill>
              </a:rPr>
              <a:t>/15dk (ortalama)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      </a:t>
            </a:r>
            <a:r>
              <a:rPr lang="tr-TR" dirty="0" smtClean="0">
                <a:solidFill>
                  <a:srgbClr val="FFFFFF"/>
                </a:solidFill>
              </a:rPr>
              <a:t>Aort hattından alınan </a:t>
            </a:r>
            <a:r>
              <a:rPr lang="tr-TR" dirty="0">
                <a:solidFill>
                  <a:srgbClr val="FFFFFF"/>
                </a:solidFill>
              </a:rPr>
              <a:t>kanın MUF hattının bağlı olduğu roller pompadan aracılığıyla </a:t>
            </a:r>
            <a:r>
              <a:rPr lang="tr-TR" dirty="0" err="1">
                <a:solidFill>
                  <a:srgbClr val="FFFFFF"/>
                </a:solidFill>
              </a:rPr>
              <a:t>ultrafiltrasyon</a:t>
            </a:r>
            <a:r>
              <a:rPr lang="tr-TR" dirty="0">
                <a:solidFill>
                  <a:srgbClr val="FFFFFF"/>
                </a:solidFill>
              </a:rPr>
              <a:t> setinden geçirilerek  ve ısıtılarak hastaya </a:t>
            </a:r>
            <a:r>
              <a:rPr lang="tr-TR" dirty="0" err="1">
                <a:solidFill>
                  <a:srgbClr val="FFFFFF"/>
                </a:solidFill>
              </a:rPr>
              <a:t>venöz</a:t>
            </a:r>
            <a:r>
              <a:rPr lang="tr-TR" dirty="0">
                <a:solidFill>
                  <a:srgbClr val="FFFFFF"/>
                </a:solidFill>
              </a:rPr>
              <a:t> yoldan geri verilmesidir. </a:t>
            </a:r>
            <a:endParaRPr lang="tr-TR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FFFF"/>
              </a:solidFill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FFFF"/>
                </a:solidFill>
              </a:rPr>
              <a:t>TERUMO SYSTEM 1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FFFF"/>
                </a:solidFill>
              </a:rPr>
              <a:t>SORİN C5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FFFF"/>
                </a:solidFill>
              </a:rPr>
              <a:t>STOCKERT S5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4000" dirty="0" smtClean="0">
                <a:solidFill>
                  <a:srgbClr val="FFFFFF"/>
                </a:solidFill>
              </a:rPr>
              <a:t>YÖNTEM</a:t>
            </a:r>
            <a:endParaRPr lang="tr-T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HAZIR MUF SETİ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TERUMO MUF SETİ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MİSTRAL MUF SETİ</a:t>
            </a: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tr-TR" dirty="0" smtClean="0">
                <a:solidFill>
                  <a:srgbClr val="FFFFFF"/>
                </a:solidFill>
              </a:rPr>
              <a:t>  </a:t>
            </a:r>
          </a:p>
          <a:p>
            <a:pPr marL="0" indent="0">
              <a:buClr>
                <a:schemeClr val="bg1">
                  <a:lumMod val="20000"/>
                  <a:lumOff val="80000"/>
                </a:schemeClr>
              </a:buClr>
              <a:buNone/>
            </a:pPr>
            <a:r>
              <a:rPr lang="tr-TR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MADE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u="sng" dirty="0">
                <a:solidFill>
                  <a:srgbClr val="FFFFFF"/>
                </a:solidFill>
              </a:rPr>
              <a:t> </a:t>
            </a:r>
            <a:r>
              <a:rPr lang="tr-TR" u="sng" dirty="0" smtClean="0">
                <a:solidFill>
                  <a:srgbClr val="FFFFFF"/>
                </a:solidFill>
              </a:rPr>
              <a:t>SORİN CPG SETİ-DİDECO UF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u="sng" dirty="0">
                <a:solidFill>
                  <a:srgbClr val="FFFFFF"/>
                </a:solidFill>
              </a:rPr>
              <a:t> </a:t>
            </a:r>
            <a:r>
              <a:rPr lang="tr-TR" u="sng" dirty="0" err="1" smtClean="0">
                <a:solidFill>
                  <a:srgbClr val="FFFFFF"/>
                </a:solidFill>
              </a:rPr>
              <a:t>MYOtherm</a:t>
            </a:r>
            <a:r>
              <a:rPr lang="tr-TR" u="sng" dirty="0" smtClean="0">
                <a:solidFill>
                  <a:srgbClr val="FFFFFF"/>
                </a:solidFill>
              </a:rPr>
              <a:t> CPG SETİ-DİDECO UF/SASAN UF</a:t>
            </a:r>
            <a:endParaRPr lang="tr-TR" u="sng" dirty="0">
              <a:solidFill>
                <a:srgbClr val="FFFFFF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MUF SETİ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89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43408"/>
            <a:ext cx="4320479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600" dirty="0" err="1">
                <a:solidFill>
                  <a:srgbClr val="FFFFFF"/>
                </a:solidFill>
              </a:rPr>
              <a:t>MYOtherm</a:t>
            </a:r>
            <a:r>
              <a:rPr lang="tr-TR" sz="3600" dirty="0">
                <a:solidFill>
                  <a:srgbClr val="FFFFFF"/>
                </a:solidFill>
              </a:rPr>
              <a:t> CPG SETİ-DİDECO </a:t>
            </a:r>
            <a:r>
              <a:rPr lang="tr-TR" sz="2800" dirty="0">
                <a:solidFill>
                  <a:srgbClr val="FFFFFF"/>
                </a:solidFill>
              </a:rPr>
              <a:t/>
            </a:r>
            <a:br>
              <a:rPr lang="tr-TR" sz="2800" dirty="0">
                <a:solidFill>
                  <a:srgbClr val="FFFFFF"/>
                </a:solidFill>
              </a:rPr>
            </a:br>
            <a:endParaRPr lang="tr-TR" sz="2800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736" y="1772816"/>
            <a:ext cx="4392488" cy="490740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8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3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433495"/>
              </p:ext>
            </p:extLst>
          </p:nvPr>
        </p:nvGraphicFramePr>
        <p:xfrm>
          <a:off x="-1" y="4323"/>
          <a:ext cx="9134745" cy="685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7766280" imgH="5299200" progId="AcroExch.Document.11">
                  <p:embed/>
                </p:oleObj>
              </mc:Choice>
              <mc:Fallback>
                <p:oleObj name="Acrobat Document" r:id="rId3" imgW="7766280" imgH="5299200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4323"/>
                        <a:ext cx="9134745" cy="6853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8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solidFill>
                  <a:srgbClr val="FFFFFF"/>
                </a:solidFill>
              </a:rPr>
              <a:t>CHECK LİST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bg1">
                  <a:lumMod val="20000"/>
                  <a:lumOff val="80000"/>
                </a:schemeClr>
              </a:buClr>
            </a:pPr>
            <a:endParaRPr lang="tr-TR" dirty="0" smtClean="0">
              <a:solidFill>
                <a:srgbClr val="FFFFFF"/>
              </a:solidFill>
            </a:endParaRP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KLMEPLR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OKLÜZYON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HATLAR(hava-</a:t>
            </a:r>
            <a:r>
              <a:rPr lang="tr-TR" dirty="0" err="1" smtClean="0">
                <a:solidFill>
                  <a:srgbClr val="FFFFFF"/>
                </a:solidFill>
              </a:rPr>
              <a:t>kink</a:t>
            </a:r>
            <a:r>
              <a:rPr lang="tr-TR" dirty="0" smtClean="0">
                <a:solidFill>
                  <a:srgbClr val="FFFFFF"/>
                </a:solidFill>
              </a:rPr>
              <a:t>)</a:t>
            </a:r>
          </a:p>
          <a:p>
            <a:pPr>
              <a:buClr>
                <a:schemeClr val="bg1">
                  <a:lumMod val="20000"/>
                  <a:lumOff val="80000"/>
                </a:schemeClr>
              </a:buClr>
            </a:pPr>
            <a:r>
              <a:rPr lang="tr-TR" dirty="0" smtClean="0">
                <a:solidFill>
                  <a:srgbClr val="FFFFFF"/>
                </a:solidFill>
              </a:rPr>
              <a:t>ISITICI</a:t>
            </a: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 descr="C:\Users\user\Desktop\checklist-6-319x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62" y="2225300"/>
            <a:ext cx="30384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Özel 7">
      <a:dk1>
        <a:srgbClr val="0A8D69"/>
      </a:dk1>
      <a:lt1>
        <a:srgbClr val="0B9B74"/>
      </a:lt1>
      <a:dk2>
        <a:srgbClr val="07694E"/>
      </a:dk2>
      <a:lt2>
        <a:srgbClr val="21B2C8"/>
      </a:lt2>
      <a:accent1>
        <a:srgbClr val="0B9B74"/>
      </a:accent1>
      <a:accent2>
        <a:srgbClr val="087456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9B74"/>
      </a:hlink>
      <a:folHlink>
        <a:srgbClr val="85DFD0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1992</TotalTime>
  <Words>237</Words>
  <Application>Microsoft Office PowerPoint</Application>
  <PresentationFormat>Ekran Gösterisi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0" baseType="lpstr">
      <vt:lpstr>Cilt</vt:lpstr>
      <vt:lpstr>Acrobat Document</vt:lpstr>
      <vt:lpstr>NEDEN MUF?</vt:lpstr>
      <vt:lpstr>MODİFİYE ULTRAFİLTRASYON</vt:lpstr>
      <vt:lpstr>YÖNTEM</vt:lpstr>
      <vt:lpstr>MUF SETİ</vt:lpstr>
      <vt:lpstr>PowerPoint Sunusu</vt:lpstr>
      <vt:lpstr>MYOtherm CPG SETİ-DİDECO  </vt:lpstr>
      <vt:lpstr>PowerPoint Sunusu</vt:lpstr>
      <vt:lpstr>PowerPoint Sunusu</vt:lpstr>
      <vt:lpstr>CHECK LİST</vt:lpstr>
      <vt:lpstr>MUF-1</vt:lpstr>
      <vt:lpstr>MUF-2</vt:lpstr>
      <vt:lpstr>MUF-3</vt:lpstr>
      <vt:lpstr>İMAEH DENEYİM-1</vt:lpstr>
      <vt:lpstr>İMAEH DENEYİM-2</vt:lpstr>
      <vt:lpstr>İMAEH-SONUÇLAR</vt:lpstr>
      <vt:lpstr>İMAEH-ÖNERİLER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NEDEN MUF?</dc:title>
  <dc:creator>HALİME</dc:creator>
  <cp:lastModifiedBy>user</cp:lastModifiedBy>
  <cp:revision>36</cp:revision>
  <dcterms:created xsi:type="dcterms:W3CDTF">2015-10-29T16:15:27Z</dcterms:created>
  <dcterms:modified xsi:type="dcterms:W3CDTF">2015-11-07T22:11:50Z</dcterms:modified>
</cp:coreProperties>
</file>